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6"/>
  </p:notesMasterIdLst>
  <p:sldIdLst>
    <p:sldId id="256" r:id="rId2"/>
    <p:sldId id="257" r:id="rId3"/>
    <p:sldId id="325" r:id="rId4"/>
    <p:sldId id="327" r:id="rId5"/>
    <p:sldId id="268" r:id="rId6"/>
    <p:sldId id="273" r:id="rId7"/>
    <p:sldId id="274" r:id="rId8"/>
    <p:sldId id="357" r:id="rId9"/>
    <p:sldId id="282" r:id="rId10"/>
    <p:sldId id="398" r:id="rId11"/>
    <p:sldId id="399" r:id="rId12"/>
    <p:sldId id="400" r:id="rId13"/>
    <p:sldId id="401" r:id="rId14"/>
    <p:sldId id="402" r:id="rId15"/>
    <p:sldId id="408" r:id="rId16"/>
    <p:sldId id="409" r:id="rId17"/>
    <p:sldId id="410" r:id="rId18"/>
    <p:sldId id="411" r:id="rId19"/>
    <p:sldId id="403" r:id="rId20"/>
    <p:sldId id="412" r:id="rId21"/>
    <p:sldId id="413" r:id="rId22"/>
    <p:sldId id="414" r:id="rId23"/>
    <p:sldId id="415" r:id="rId24"/>
    <p:sldId id="3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5.svg"/><Relationship Id="rId1" Type="http://schemas.openxmlformats.org/officeDocument/2006/relationships/image" Target="../media/image16.png"/><Relationship Id="rId6" Type="http://schemas.openxmlformats.org/officeDocument/2006/relationships/image" Target="../media/image27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5.svg"/><Relationship Id="rId1" Type="http://schemas.openxmlformats.org/officeDocument/2006/relationships/image" Target="../media/image16.png"/><Relationship Id="rId6" Type="http://schemas.openxmlformats.org/officeDocument/2006/relationships/image" Target="../media/image27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5.svg"/><Relationship Id="rId1" Type="http://schemas.openxmlformats.org/officeDocument/2006/relationships/image" Target="../media/image16.png"/><Relationship Id="rId6" Type="http://schemas.openxmlformats.org/officeDocument/2006/relationships/image" Target="../media/image27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5.svg"/><Relationship Id="rId1" Type="http://schemas.openxmlformats.org/officeDocument/2006/relationships/image" Target="../media/image16.png"/><Relationship Id="rId6" Type="http://schemas.openxmlformats.org/officeDocument/2006/relationships/image" Target="../media/image27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5.svg"/><Relationship Id="rId1" Type="http://schemas.openxmlformats.org/officeDocument/2006/relationships/image" Target="../media/image16.png"/><Relationship Id="rId6" Type="http://schemas.openxmlformats.org/officeDocument/2006/relationships/image" Target="../media/image27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5.svg"/><Relationship Id="rId1" Type="http://schemas.openxmlformats.org/officeDocument/2006/relationships/image" Target="../media/image16.png"/><Relationship Id="rId6" Type="http://schemas.openxmlformats.org/officeDocument/2006/relationships/image" Target="../media/image27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5.svg"/><Relationship Id="rId1" Type="http://schemas.openxmlformats.org/officeDocument/2006/relationships/image" Target="../media/image16.png"/><Relationship Id="rId6" Type="http://schemas.openxmlformats.org/officeDocument/2006/relationships/image" Target="../media/image27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5.svg"/><Relationship Id="rId1" Type="http://schemas.openxmlformats.org/officeDocument/2006/relationships/image" Target="../media/image16.png"/><Relationship Id="rId6" Type="http://schemas.openxmlformats.org/officeDocument/2006/relationships/image" Target="../media/image27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99552-F187-4434-829C-DC0E670A4617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EFC4DC-3858-4736-80F2-3AF923B07BC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 implement protocols that reduce medical errors and adverse events.</a:t>
          </a:r>
        </a:p>
      </dgm:t>
    </dgm:pt>
    <dgm:pt modelId="{DB3875DC-3579-44DF-BB48-0F4594569574}" type="parTrans" cxnId="{02647364-4A32-436F-8A4D-85FC63D51A15}">
      <dgm:prSet/>
      <dgm:spPr/>
      <dgm:t>
        <a:bodyPr/>
        <a:lstStyle/>
        <a:p>
          <a:endParaRPr lang="en-US"/>
        </a:p>
      </dgm:t>
    </dgm:pt>
    <dgm:pt modelId="{DCE7EBD3-BBD6-415C-9BD0-48A141327FF0}" type="sibTrans" cxnId="{02647364-4A32-436F-8A4D-85FC63D51A15}">
      <dgm:prSet/>
      <dgm:spPr/>
      <dgm:t>
        <a:bodyPr/>
        <a:lstStyle/>
        <a:p>
          <a:endParaRPr lang="en-US"/>
        </a:p>
      </dgm:t>
    </dgm:pt>
    <dgm:pt modelId="{1D2E6818-AB60-48D0-8B04-812ABD7CF8D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 foster a culture of safety through training and awareness programs.</a:t>
          </a:r>
        </a:p>
      </dgm:t>
    </dgm:pt>
    <dgm:pt modelId="{BE24C351-31BC-4873-8754-9D5CC81AD001}" type="parTrans" cxnId="{BFEA73E2-7B77-420C-9188-B632C4A8638A}">
      <dgm:prSet/>
      <dgm:spPr/>
      <dgm:t>
        <a:bodyPr/>
        <a:lstStyle/>
        <a:p>
          <a:endParaRPr lang="en-US"/>
        </a:p>
      </dgm:t>
    </dgm:pt>
    <dgm:pt modelId="{AEB22F4D-C12C-4B97-A990-DCC5CF1D80B8}" type="sibTrans" cxnId="{BFEA73E2-7B77-420C-9188-B632C4A8638A}">
      <dgm:prSet/>
      <dgm:spPr/>
      <dgm:t>
        <a:bodyPr/>
        <a:lstStyle/>
        <a:p>
          <a:endParaRPr lang="en-US"/>
        </a:p>
      </dgm:t>
    </dgm:pt>
    <dgm:pt modelId="{56AD3319-B27D-4A8B-A928-A2A9596E235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 ensure compliance with national and international safety standards.</a:t>
          </a:r>
        </a:p>
      </dgm:t>
    </dgm:pt>
    <dgm:pt modelId="{9A0CE2A1-EAEE-4736-814F-94B01C78A5A3}" type="parTrans" cxnId="{664467E0-57B5-4391-B98F-45B34E940892}">
      <dgm:prSet/>
      <dgm:spPr/>
      <dgm:t>
        <a:bodyPr/>
        <a:lstStyle/>
        <a:p>
          <a:endParaRPr lang="en-US"/>
        </a:p>
      </dgm:t>
    </dgm:pt>
    <dgm:pt modelId="{CA7E8FC9-CF15-4315-BD71-B8783D35D7AB}" type="sibTrans" cxnId="{664467E0-57B5-4391-B98F-45B34E940892}">
      <dgm:prSet/>
      <dgm:spPr/>
      <dgm:t>
        <a:bodyPr/>
        <a:lstStyle/>
        <a:p>
          <a:endParaRPr lang="en-US"/>
        </a:p>
      </dgm:t>
    </dgm:pt>
    <dgm:pt modelId="{39F4E53E-4BAF-4474-B278-B8814C38B3B0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To engage patients and families in safety practices</a:t>
          </a:r>
          <a:endParaRPr lang="en-US" b="0" dirty="0"/>
        </a:p>
      </dgm:t>
    </dgm:pt>
    <dgm:pt modelId="{AD4C2BA9-DEC0-413A-96DC-209C9F92F781}" type="parTrans" cxnId="{B966699A-FFA6-4810-AF58-857AD2512E8D}">
      <dgm:prSet/>
      <dgm:spPr/>
      <dgm:t>
        <a:bodyPr/>
        <a:lstStyle/>
        <a:p>
          <a:endParaRPr lang="en-US"/>
        </a:p>
      </dgm:t>
    </dgm:pt>
    <dgm:pt modelId="{53DCFE8F-FF88-4962-AC07-AFE5B8272C8C}" type="sibTrans" cxnId="{B966699A-FFA6-4810-AF58-857AD2512E8D}">
      <dgm:prSet/>
      <dgm:spPr/>
      <dgm:t>
        <a:bodyPr/>
        <a:lstStyle/>
        <a:p>
          <a:endParaRPr lang="en-US"/>
        </a:p>
      </dgm:t>
    </dgm:pt>
    <dgm:pt modelId="{50C33523-6A40-4DC5-829A-7D1F651A9BE3}" type="pres">
      <dgm:prSet presAssocID="{87899552-F187-4434-829C-DC0E670A4617}" presName="outerComposite" presStyleCnt="0">
        <dgm:presLayoutVars>
          <dgm:chMax val="5"/>
          <dgm:dir/>
          <dgm:resizeHandles val="exact"/>
        </dgm:presLayoutVars>
      </dgm:prSet>
      <dgm:spPr/>
    </dgm:pt>
    <dgm:pt modelId="{B5844756-1A89-445F-B69F-10698CC1656C}" type="pres">
      <dgm:prSet presAssocID="{87899552-F187-4434-829C-DC0E670A4617}" presName="dummyMaxCanvas" presStyleCnt="0">
        <dgm:presLayoutVars/>
      </dgm:prSet>
      <dgm:spPr/>
    </dgm:pt>
    <dgm:pt modelId="{18032562-0B1F-4401-82E7-AE4660B9BF50}" type="pres">
      <dgm:prSet presAssocID="{87899552-F187-4434-829C-DC0E670A4617}" presName="FourNodes_1" presStyleLbl="node1" presStyleIdx="0" presStyleCnt="4">
        <dgm:presLayoutVars>
          <dgm:bulletEnabled val="1"/>
        </dgm:presLayoutVars>
      </dgm:prSet>
      <dgm:spPr/>
    </dgm:pt>
    <dgm:pt modelId="{ADEFD809-5156-4968-85CA-61EA12A6BF3E}" type="pres">
      <dgm:prSet presAssocID="{87899552-F187-4434-829C-DC0E670A4617}" presName="FourNodes_2" presStyleLbl="node1" presStyleIdx="1" presStyleCnt="4">
        <dgm:presLayoutVars>
          <dgm:bulletEnabled val="1"/>
        </dgm:presLayoutVars>
      </dgm:prSet>
      <dgm:spPr/>
    </dgm:pt>
    <dgm:pt modelId="{606513FA-136F-4BEA-AC7C-DA034AE0E094}" type="pres">
      <dgm:prSet presAssocID="{87899552-F187-4434-829C-DC0E670A4617}" presName="FourNodes_3" presStyleLbl="node1" presStyleIdx="2" presStyleCnt="4">
        <dgm:presLayoutVars>
          <dgm:bulletEnabled val="1"/>
        </dgm:presLayoutVars>
      </dgm:prSet>
      <dgm:spPr/>
    </dgm:pt>
    <dgm:pt modelId="{92F1444F-F5BC-44A9-9FD3-7576FB6FDD0D}" type="pres">
      <dgm:prSet presAssocID="{87899552-F187-4434-829C-DC0E670A4617}" presName="FourNodes_4" presStyleLbl="node1" presStyleIdx="3" presStyleCnt="4">
        <dgm:presLayoutVars>
          <dgm:bulletEnabled val="1"/>
        </dgm:presLayoutVars>
      </dgm:prSet>
      <dgm:spPr/>
    </dgm:pt>
    <dgm:pt modelId="{4A3CEB25-7BA1-4E28-A780-B79B2248D78A}" type="pres">
      <dgm:prSet presAssocID="{87899552-F187-4434-829C-DC0E670A4617}" presName="FourConn_1-2" presStyleLbl="fgAccFollowNode1" presStyleIdx="0" presStyleCnt="3">
        <dgm:presLayoutVars>
          <dgm:bulletEnabled val="1"/>
        </dgm:presLayoutVars>
      </dgm:prSet>
      <dgm:spPr/>
    </dgm:pt>
    <dgm:pt modelId="{AEB69DAA-EC1F-4BA2-8E65-5D9049A5CF85}" type="pres">
      <dgm:prSet presAssocID="{87899552-F187-4434-829C-DC0E670A4617}" presName="FourConn_2-3" presStyleLbl="fgAccFollowNode1" presStyleIdx="1" presStyleCnt="3">
        <dgm:presLayoutVars>
          <dgm:bulletEnabled val="1"/>
        </dgm:presLayoutVars>
      </dgm:prSet>
      <dgm:spPr/>
    </dgm:pt>
    <dgm:pt modelId="{BEEBB48F-5CF4-4684-B37E-8E046950A6C7}" type="pres">
      <dgm:prSet presAssocID="{87899552-F187-4434-829C-DC0E670A4617}" presName="FourConn_3-4" presStyleLbl="fgAccFollowNode1" presStyleIdx="2" presStyleCnt="3">
        <dgm:presLayoutVars>
          <dgm:bulletEnabled val="1"/>
        </dgm:presLayoutVars>
      </dgm:prSet>
      <dgm:spPr/>
    </dgm:pt>
    <dgm:pt modelId="{1841C7BD-6B08-41AF-AEF3-A7320933396F}" type="pres">
      <dgm:prSet presAssocID="{87899552-F187-4434-829C-DC0E670A4617}" presName="FourNodes_1_text" presStyleLbl="node1" presStyleIdx="3" presStyleCnt="4">
        <dgm:presLayoutVars>
          <dgm:bulletEnabled val="1"/>
        </dgm:presLayoutVars>
      </dgm:prSet>
      <dgm:spPr/>
    </dgm:pt>
    <dgm:pt modelId="{3EE339FD-DFF9-4FDE-9E0A-82FF33E6C6C8}" type="pres">
      <dgm:prSet presAssocID="{87899552-F187-4434-829C-DC0E670A4617}" presName="FourNodes_2_text" presStyleLbl="node1" presStyleIdx="3" presStyleCnt="4">
        <dgm:presLayoutVars>
          <dgm:bulletEnabled val="1"/>
        </dgm:presLayoutVars>
      </dgm:prSet>
      <dgm:spPr/>
    </dgm:pt>
    <dgm:pt modelId="{35C4A3BB-0AC2-4CEA-B5D4-5334A31417ED}" type="pres">
      <dgm:prSet presAssocID="{87899552-F187-4434-829C-DC0E670A4617}" presName="FourNodes_3_text" presStyleLbl="node1" presStyleIdx="3" presStyleCnt="4">
        <dgm:presLayoutVars>
          <dgm:bulletEnabled val="1"/>
        </dgm:presLayoutVars>
      </dgm:prSet>
      <dgm:spPr/>
    </dgm:pt>
    <dgm:pt modelId="{A8333236-F4D5-48D4-8633-4E04AA69B157}" type="pres">
      <dgm:prSet presAssocID="{87899552-F187-4434-829C-DC0E670A461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2BCC315-BBCD-46DA-B2F9-125620F1CBB5}" type="presOf" srcId="{56AD3319-B27D-4A8B-A928-A2A9596E235C}" destId="{606513FA-136F-4BEA-AC7C-DA034AE0E094}" srcOrd="0" destOrd="0" presId="urn:microsoft.com/office/officeart/2005/8/layout/vProcess5"/>
    <dgm:cxn modelId="{02647364-4A32-436F-8A4D-85FC63D51A15}" srcId="{87899552-F187-4434-829C-DC0E670A4617}" destId="{34EFC4DC-3858-4736-80F2-3AF923B07BC7}" srcOrd="0" destOrd="0" parTransId="{DB3875DC-3579-44DF-BB48-0F4594569574}" sibTransId="{DCE7EBD3-BBD6-415C-9BD0-48A141327FF0}"/>
    <dgm:cxn modelId="{AB088572-3F71-43F5-85B6-D9C6DD37B745}" type="presOf" srcId="{1D2E6818-AB60-48D0-8B04-812ABD7CF8D6}" destId="{3EE339FD-DFF9-4FDE-9E0A-82FF33E6C6C8}" srcOrd="1" destOrd="0" presId="urn:microsoft.com/office/officeart/2005/8/layout/vProcess5"/>
    <dgm:cxn modelId="{F2E8A65A-9BE6-47D1-973F-0C99E3E7EC1B}" type="presOf" srcId="{56AD3319-B27D-4A8B-A928-A2A9596E235C}" destId="{35C4A3BB-0AC2-4CEA-B5D4-5334A31417ED}" srcOrd="1" destOrd="0" presId="urn:microsoft.com/office/officeart/2005/8/layout/vProcess5"/>
    <dgm:cxn modelId="{4464AD7E-DACA-40E4-A84A-53505E48BC0E}" type="presOf" srcId="{DCE7EBD3-BBD6-415C-9BD0-48A141327FF0}" destId="{4A3CEB25-7BA1-4E28-A780-B79B2248D78A}" srcOrd="0" destOrd="0" presId="urn:microsoft.com/office/officeart/2005/8/layout/vProcess5"/>
    <dgm:cxn modelId="{C0E68D93-8518-48BE-BFA9-3E22CB8A001C}" type="presOf" srcId="{1D2E6818-AB60-48D0-8B04-812ABD7CF8D6}" destId="{ADEFD809-5156-4968-85CA-61EA12A6BF3E}" srcOrd="0" destOrd="0" presId="urn:microsoft.com/office/officeart/2005/8/layout/vProcess5"/>
    <dgm:cxn modelId="{B966699A-FFA6-4810-AF58-857AD2512E8D}" srcId="{87899552-F187-4434-829C-DC0E670A4617}" destId="{39F4E53E-4BAF-4474-B278-B8814C38B3B0}" srcOrd="3" destOrd="0" parTransId="{AD4C2BA9-DEC0-413A-96DC-209C9F92F781}" sibTransId="{53DCFE8F-FF88-4962-AC07-AFE5B8272C8C}"/>
    <dgm:cxn modelId="{2A5D4FA1-C27E-49BC-A9DF-6546063DBAC0}" type="presOf" srcId="{34EFC4DC-3858-4736-80F2-3AF923B07BC7}" destId="{18032562-0B1F-4401-82E7-AE4660B9BF50}" srcOrd="0" destOrd="0" presId="urn:microsoft.com/office/officeart/2005/8/layout/vProcess5"/>
    <dgm:cxn modelId="{9224B8A1-BDB8-4278-99DC-9FCCCB046684}" type="presOf" srcId="{87899552-F187-4434-829C-DC0E670A4617}" destId="{50C33523-6A40-4DC5-829A-7D1F651A9BE3}" srcOrd="0" destOrd="0" presId="urn:microsoft.com/office/officeart/2005/8/layout/vProcess5"/>
    <dgm:cxn modelId="{72D93EB0-EE7E-48D4-9430-40B886E5F769}" type="presOf" srcId="{34EFC4DC-3858-4736-80F2-3AF923B07BC7}" destId="{1841C7BD-6B08-41AF-AEF3-A7320933396F}" srcOrd="1" destOrd="0" presId="urn:microsoft.com/office/officeart/2005/8/layout/vProcess5"/>
    <dgm:cxn modelId="{162487D3-544D-4D43-8706-17AEA55B8979}" type="presOf" srcId="{39F4E53E-4BAF-4474-B278-B8814C38B3B0}" destId="{92F1444F-F5BC-44A9-9FD3-7576FB6FDD0D}" srcOrd="0" destOrd="0" presId="urn:microsoft.com/office/officeart/2005/8/layout/vProcess5"/>
    <dgm:cxn modelId="{916F6DDB-0D24-455E-8CDE-D2CB5BE71F14}" type="presOf" srcId="{CA7E8FC9-CF15-4315-BD71-B8783D35D7AB}" destId="{BEEBB48F-5CF4-4684-B37E-8E046950A6C7}" srcOrd="0" destOrd="0" presId="urn:microsoft.com/office/officeart/2005/8/layout/vProcess5"/>
    <dgm:cxn modelId="{7B00B7DB-64B1-42C8-8115-52CC18A475D0}" type="presOf" srcId="{AEB22F4D-C12C-4B97-A990-DCC5CF1D80B8}" destId="{AEB69DAA-EC1F-4BA2-8E65-5D9049A5CF85}" srcOrd="0" destOrd="0" presId="urn:microsoft.com/office/officeart/2005/8/layout/vProcess5"/>
    <dgm:cxn modelId="{664467E0-57B5-4391-B98F-45B34E940892}" srcId="{87899552-F187-4434-829C-DC0E670A4617}" destId="{56AD3319-B27D-4A8B-A928-A2A9596E235C}" srcOrd="2" destOrd="0" parTransId="{9A0CE2A1-EAEE-4736-814F-94B01C78A5A3}" sibTransId="{CA7E8FC9-CF15-4315-BD71-B8783D35D7AB}"/>
    <dgm:cxn modelId="{BFEA73E2-7B77-420C-9188-B632C4A8638A}" srcId="{87899552-F187-4434-829C-DC0E670A4617}" destId="{1D2E6818-AB60-48D0-8B04-812ABD7CF8D6}" srcOrd="1" destOrd="0" parTransId="{BE24C351-31BC-4873-8754-9D5CC81AD001}" sibTransId="{AEB22F4D-C12C-4B97-A990-DCC5CF1D80B8}"/>
    <dgm:cxn modelId="{63ABD9FB-8589-411D-8959-EB79A7992961}" type="presOf" srcId="{39F4E53E-4BAF-4474-B278-B8814C38B3B0}" destId="{A8333236-F4D5-48D4-8633-4E04AA69B157}" srcOrd="1" destOrd="0" presId="urn:microsoft.com/office/officeart/2005/8/layout/vProcess5"/>
    <dgm:cxn modelId="{94C38C3C-01C3-4D84-9BF7-6EFA153A7819}" type="presParOf" srcId="{50C33523-6A40-4DC5-829A-7D1F651A9BE3}" destId="{B5844756-1A89-445F-B69F-10698CC1656C}" srcOrd="0" destOrd="0" presId="urn:microsoft.com/office/officeart/2005/8/layout/vProcess5"/>
    <dgm:cxn modelId="{B67D1390-FF73-400B-A3C5-8C99A57A1177}" type="presParOf" srcId="{50C33523-6A40-4DC5-829A-7D1F651A9BE3}" destId="{18032562-0B1F-4401-82E7-AE4660B9BF50}" srcOrd="1" destOrd="0" presId="urn:microsoft.com/office/officeart/2005/8/layout/vProcess5"/>
    <dgm:cxn modelId="{879763E8-EAAD-4922-9F6A-B9CEBCEF0B18}" type="presParOf" srcId="{50C33523-6A40-4DC5-829A-7D1F651A9BE3}" destId="{ADEFD809-5156-4968-85CA-61EA12A6BF3E}" srcOrd="2" destOrd="0" presId="urn:microsoft.com/office/officeart/2005/8/layout/vProcess5"/>
    <dgm:cxn modelId="{4DBE183D-83B0-4607-BDF0-280634AA8002}" type="presParOf" srcId="{50C33523-6A40-4DC5-829A-7D1F651A9BE3}" destId="{606513FA-136F-4BEA-AC7C-DA034AE0E094}" srcOrd="3" destOrd="0" presId="urn:microsoft.com/office/officeart/2005/8/layout/vProcess5"/>
    <dgm:cxn modelId="{5409C8A1-0963-4460-B541-9F266960BCE6}" type="presParOf" srcId="{50C33523-6A40-4DC5-829A-7D1F651A9BE3}" destId="{92F1444F-F5BC-44A9-9FD3-7576FB6FDD0D}" srcOrd="4" destOrd="0" presId="urn:microsoft.com/office/officeart/2005/8/layout/vProcess5"/>
    <dgm:cxn modelId="{AAB6B0E5-6538-4908-BCF0-3E8E3F607A41}" type="presParOf" srcId="{50C33523-6A40-4DC5-829A-7D1F651A9BE3}" destId="{4A3CEB25-7BA1-4E28-A780-B79B2248D78A}" srcOrd="5" destOrd="0" presId="urn:microsoft.com/office/officeart/2005/8/layout/vProcess5"/>
    <dgm:cxn modelId="{7096EB33-43AF-4AED-A574-B012A953D4E6}" type="presParOf" srcId="{50C33523-6A40-4DC5-829A-7D1F651A9BE3}" destId="{AEB69DAA-EC1F-4BA2-8E65-5D9049A5CF85}" srcOrd="6" destOrd="0" presId="urn:microsoft.com/office/officeart/2005/8/layout/vProcess5"/>
    <dgm:cxn modelId="{2D355F8B-8568-4A99-91D9-411A598D6AAE}" type="presParOf" srcId="{50C33523-6A40-4DC5-829A-7D1F651A9BE3}" destId="{BEEBB48F-5CF4-4684-B37E-8E046950A6C7}" srcOrd="7" destOrd="0" presId="urn:microsoft.com/office/officeart/2005/8/layout/vProcess5"/>
    <dgm:cxn modelId="{939B52E5-C8A6-4A4F-8B12-7E71AF7AD06A}" type="presParOf" srcId="{50C33523-6A40-4DC5-829A-7D1F651A9BE3}" destId="{1841C7BD-6B08-41AF-AEF3-A7320933396F}" srcOrd="8" destOrd="0" presId="urn:microsoft.com/office/officeart/2005/8/layout/vProcess5"/>
    <dgm:cxn modelId="{A1D84ADD-7CCC-489A-8191-490433FE8915}" type="presParOf" srcId="{50C33523-6A40-4DC5-829A-7D1F651A9BE3}" destId="{3EE339FD-DFF9-4FDE-9E0A-82FF33E6C6C8}" srcOrd="9" destOrd="0" presId="urn:microsoft.com/office/officeart/2005/8/layout/vProcess5"/>
    <dgm:cxn modelId="{FA80F82F-5EB7-4C9F-8395-4BC1E3BC2936}" type="presParOf" srcId="{50C33523-6A40-4DC5-829A-7D1F651A9BE3}" destId="{35C4A3BB-0AC2-4CEA-B5D4-5334A31417ED}" srcOrd="10" destOrd="0" presId="urn:microsoft.com/office/officeart/2005/8/layout/vProcess5"/>
    <dgm:cxn modelId="{3D53FF49-DC9B-49E3-98C8-F1B6955264EA}" type="presParOf" srcId="{50C33523-6A40-4DC5-829A-7D1F651A9BE3}" destId="{A8333236-F4D5-48D4-8633-4E04AA69B15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1EEA0-2111-4DD3-95F4-17D637C5467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CBC972-CE1C-4DF2-A43F-274AFB551D53}">
      <dgm:prSet/>
      <dgm:spPr/>
      <dgm:t>
        <a:bodyPr/>
        <a:lstStyle/>
        <a:p>
          <a:r>
            <a:rPr lang="en-US" b="1"/>
            <a:t>Incident Reporting System</a:t>
          </a:r>
          <a:r>
            <a:rPr lang="en-US"/>
            <a:t>:</a:t>
          </a:r>
        </a:p>
      </dgm:t>
    </dgm:pt>
    <dgm:pt modelId="{F2E4B002-3A1D-4F51-A7B6-603CBEF0E1FC}" type="parTrans" cxnId="{C57A13C6-2325-495D-A494-E6139743EA19}">
      <dgm:prSet/>
      <dgm:spPr/>
      <dgm:t>
        <a:bodyPr/>
        <a:lstStyle/>
        <a:p>
          <a:endParaRPr lang="en-US"/>
        </a:p>
      </dgm:t>
    </dgm:pt>
    <dgm:pt modelId="{14694BA3-20C2-40FB-B30E-0DC871DDBE9A}" type="sibTrans" cxnId="{C57A13C6-2325-495D-A494-E6139743EA19}">
      <dgm:prSet/>
      <dgm:spPr/>
      <dgm:t>
        <a:bodyPr/>
        <a:lstStyle/>
        <a:p>
          <a:endParaRPr lang="en-US"/>
        </a:p>
      </dgm:t>
    </dgm:pt>
    <dgm:pt modelId="{0301B8E2-7FB2-498A-9080-7E84C3279918}">
      <dgm:prSet/>
      <dgm:spPr/>
      <dgm:t>
        <a:bodyPr/>
        <a:lstStyle/>
        <a:p>
          <a:r>
            <a:rPr lang="en-US" b="1"/>
            <a:t>Risk Assessment</a:t>
          </a:r>
          <a:r>
            <a:rPr lang="en-US"/>
            <a:t>:</a:t>
          </a:r>
        </a:p>
      </dgm:t>
    </dgm:pt>
    <dgm:pt modelId="{93AF3738-B491-44CF-AFD3-CCC0FAB0C378}" type="parTrans" cxnId="{9159DE65-96B5-4CF9-9843-78B936CC2E9B}">
      <dgm:prSet/>
      <dgm:spPr/>
      <dgm:t>
        <a:bodyPr/>
        <a:lstStyle/>
        <a:p>
          <a:endParaRPr lang="en-US"/>
        </a:p>
      </dgm:t>
    </dgm:pt>
    <dgm:pt modelId="{62F05CFB-10E2-488F-8DDD-C1340E536DB7}" type="sibTrans" cxnId="{9159DE65-96B5-4CF9-9843-78B936CC2E9B}">
      <dgm:prSet/>
      <dgm:spPr/>
      <dgm:t>
        <a:bodyPr/>
        <a:lstStyle/>
        <a:p>
          <a:endParaRPr lang="en-US"/>
        </a:p>
      </dgm:t>
    </dgm:pt>
    <dgm:pt modelId="{AD6FE98E-83B6-48C7-B11E-D62DB05F136F}">
      <dgm:prSet/>
      <dgm:spPr/>
      <dgm:t>
        <a:bodyPr/>
        <a:lstStyle/>
        <a:p>
          <a:r>
            <a:rPr lang="en-US" b="1"/>
            <a:t>Patient Safety Initiatives</a:t>
          </a:r>
          <a:r>
            <a:rPr lang="en-US"/>
            <a:t>:</a:t>
          </a:r>
        </a:p>
      </dgm:t>
    </dgm:pt>
    <dgm:pt modelId="{9C384E6D-84BE-47E6-A6F1-52DCF6E71144}" type="parTrans" cxnId="{624BDEBC-4DBE-4458-B22D-E9DCAB3F4758}">
      <dgm:prSet/>
      <dgm:spPr/>
      <dgm:t>
        <a:bodyPr/>
        <a:lstStyle/>
        <a:p>
          <a:endParaRPr lang="en-US"/>
        </a:p>
      </dgm:t>
    </dgm:pt>
    <dgm:pt modelId="{72036C0F-84D1-4826-9311-0502F1E7F2FB}" type="sibTrans" cxnId="{624BDEBC-4DBE-4458-B22D-E9DCAB3F4758}">
      <dgm:prSet/>
      <dgm:spPr/>
      <dgm:t>
        <a:bodyPr/>
        <a:lstStyle/>
        <a:p>
          <a:endParaRPr lang="en-US"/>
        </a:p>
      </dgm:t>
    </dgm:pt>
    <dgm:pt modelId="{278BDDFC-BBCD-40D7-B631-5B51A53BB9C4}">
      <dgm:prSet/>
      <dgm:spPr/>
      <dgm:t>
        <a:bodyPr/>
        <a:lstStyle/>
        <a:p>
          <a:r>
            <a:rPr lang="en-US" b="1"/>
            <a:t>Education and Training</a:t>
          </a:r>
          <a:r>
            <a:rPr lang="en-US"/>
            <a:t>:</a:t>
          </a:r>
        </a:p>
      </dgm:t>
    </dgm:pt>
    <dgm:pt modelId="{91A4EB37-3AE1-4C27-9780-E7D59FC78045}" type="parTrans" cxnId="{9943D1EE-2AED-4E17-BEF2-71DC378D5B95}">
      <dgm:prSet/>
      <dgm:spPr/>
      <dgm:t>
        <a:bodyPr/>
        <a:lstStyle/>
        <a:p>
          <a:endParaRPr lang="en-US"/>
        </a:p>
      </dgm:t>
    </dgm:pt>
    <dgm:pt modelId="{E2AC8DDC-929E-4FE2-B0BE-E806DB5F567C}" type="sibTrans" cxnId="{9943D1EE-2AED-4E17-BEF2-71DC378D5B95}">
      <dgm:prSet/>
      <dgm:spPr/>
      <dgm:t>
        <a:bodyPr/>
        <a:lstStyle/>
        <a:p>
          <a:endParaRPr lang="en-US"/>
        </a:p>
      </dgm:t>
    </dgm:pt>
    <dgm:pt modelId="{8341625B-9240-49E1-A504-ADD0339015E9}" type="pres">
      <dgm:prSet presAssocID="{BA11EEA0-2111-4DD3-95F4-17D637C54671}" presName="root" presStyleCnt="0">
        <dgm:presLayoutVars>
          <dgm:dir/>
          <dgm:resizeHandles val="exact"/>
        </dgm:presLayoutVars>
      </dgm:prSet>
      <dgm:spPr/>
    </dgm:pt>
    <dgm:pt modelId="{913EB14F-D3DA-4068-97EC-585795873441}" type="pres">
      <dgm:prSet presAssocID="{8ACBC972-CE1C-4DF2-A43F-274AFB551D53}" presName="compNode" presStyleCnt="0"/>
      <dgm:spPr/>
    </dgm:pt>
    <dgm:pt modelId="{9EEAD1AD-EE5B-41B3-8588-FAE87C2ED9A0}" type="pres">
      <dgm:prSet presAssocID="{8ACBC972-CE1C-4DF2-A43F-274AFB551D53}" presName="bgRect" presStyleLbl="bgShp" presStyleIdx="0" presStyleCnt="4"/>
      <dgm:spPr/>
    </dgm:pt>
    <dgm:pt modelId="{E1DBAB00-B0A3-48CB-8943-C41B4470E433}" type="pres">
      <dgm:prSet presAssocID="{8ACBC972-CE1C-4DF2-A43F-274AFB551D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CF1CE01-2907-4FDD-AD03-CEE18CE69963}" type="pres">
      <dgm:prSet presAssocID="{8ACBC972-CE1C-4DF2-A43F-274AFB551D53}" presName="spaceRect" presStyleCnt="0"/>
      <dgm:spPr/>
    </dgm:pt>
    <dgm:pt modelId="{4DE5F909-2AB7-46B6-A5FA-B39F09BA7E75}" type="pres">
      <dgm:prSet presAssocID="{8ACBC972-CE1C-4DF2-A43F-274AFB551D53}" presName="parTx" presStyleLbl="revTx" presStyleIdx="0" presStyleCnt="4">
        <dgm:presLayoutVars>
          <dgm:chMax val="0"/>
          <dgm:chPref val="0"/>
        </dgm:presLayoutVars>
      </dgm:prSet>
      <dgm:spPr/>
    </dgm:pt>
    <dgm:pt modelId="{4ECB7702-7CC3-4AD1-B46E-31EB566012A5}" type="pres">
      <dgm:prSet presAssocID="{14694BA3-20C2-40FB-B30E-0DC871DDBE9A}" presName="sibTrans" presStyleCnt="0"/>
      <dgm:spPr/>
    </dgm:pt>
    <dgm:pt modelId="{A978C13C-BBC7-4E2B-A2BF-769AC102D7BB}" type="pres">
      <dgm:prSet presAssocID="{0301B8E2-7FB2-498A-9080-7E84C3279918}" presName="compNode" presStyleCnt="0"/>
      <dgm:spPr/>
    </dgm:pt>
    <dgm:pt modelId="{64B6F78D-C830-4184-B4FD-70CB106042DA}" type="pres">
      <dgm:prSet presAssocID="{0301B8E2-7FB2-498A-9080-7E84C3279918}" presName="bgRect" presStyleLbl="bgShp" presStyleIdx="1" presStyleCnt="4"/>
      <dgm:spPr/>
    </dgm:pt>
    <dgm:pt modelId="{647DA4DC-43EB-4E22-8E4F-8443E1F8F8D8}" type="pres">
      <dgm:prSet presAssocID="{0301B8E2-7FB2-498A-9080-7E84C327991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F07A90-D5A7-4B99-B1B5-2913F87E53D0}" type="pres">
      <dgm:prSet presAssocID="{0301B8E2-7FB2-498A-9080-7E84C3279918}" presName="spaceRect" presStyleCnt="0"/>
      <dgm:spPr/>
    </dgm:pt>
    <dgm:pt modelId="{EBD0CA1B-3711-49FC-A188-13E139B13E95}" type="pres">
      <dgm:prSet presAssocID="{0301B8E2-7FB2-498A-9080-7E84C3279918}" presName="parTx" presStyleLbl="revTx" presStyleIdx="1" presStyleCnt="4">
        <dgm:presLayoutVars>
          <dgm:chMax val="0"/>
          <dgm:chPref val="0"/>
        </dgm:presLayoutVars>
      </dgm:prSet>
      <dgm:spPr/>
    </dgm:pt>
    <dgm:pt modelId="{8096D0A7-1EE4-4F39-BD23-0B0D7EE7FDA0}" type="pres">
      <dgm:prSet presAssocID="{62F05CFB-10E2-488F-8DDD-C1340E536DB7}" presName="sibTrans" presStyleCnt="0"/>
      <dgm:spPr/>
    </dgm:pt>
    <dgm:pt modelId="{6CDEF568-D74A-41DA-9A82-8B07A8ADDA55}" type="pres">
      <dgm:prSet presAssocID="{AD6FE98E-83B6-48C7-B11E-D62DB05F136F}" presName="compNode" presStyleCnt="0"/>
      <dgm:spPr/>
    </dgm:pt>
    <dgm:pt modelId="{3D71D877-73E6-4B47-B17C-8A546DD64D2E}" type="pres">
      <dgm:prSet presAssocID="{AD6FE98E-83B6-48C7-B11E-D62DB05F136F}" presName="bgRect" presStyleLbl="bgShp" presStyleIdx="2" presStyleCnt="4"/>
      <dgm:spPr/>
    </dgm:pt>
    <dgm:pt modelId="{10D6A23A-C026-4A78-BB2D-EC719B8AED02}" type="pres">
      <dgm:prSet presAssocID="{AD6FE98E-83B6-48C7-B11E-D62DB05F136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D577E62-C89D-4114-911A-72BB3AA616FA}" type="pres">
      <dgm:prSet presAssocID="{AD6FE98E-83B6-48C7-B11E-D62DB05F136F}" presName="spaceRect" presStyleCnt="0"/>
      <dgm:spPr/>
    </dgm:pt>
    <dgm:pt modelId="{8C13A091-1962-4CA0-8FCD-30BC2E213577}" type="pres">
      <dgm:prSet presAssocID="{AD6FE98E-83B6-48C7-B11E-D62DB05F136F}" presName="parTx" presStyleLbl="revTx" presStyleIdx="2" presStyleCnt="4">
        <dgm:presLayoutVars>
          <dgm:chMax val="0"/>
          <dgm:chPref val="0"/>
        </dgm:presLayoutVars>
      </dgm:prSet>
      <dgm:spPr/>
    </dgm:pt>
    <dgm:pt modelId="{094F5D39-22BA-4DD7-A506-F7439BFEE382}" type="pres">
      <dgm:prSet presAssocID="{72036C0F-84D1-4826-9311-0502F1E7F2FB}" presName="sibTrans" presStyleCnt="0"/>
      <dgm:spPr/>
    </dgm:pt>
    <dgm:pt modelId="{987E099B-2ED7-49DB-B852-611240366A77}" type="pres">
      <dgm:prSet presAssocID="{278BDDFC-BBCD-40D7-B631-5B51A53BB9C4}" presName="compNode" presStyleCnt="0"/>
      <dgm:spPr/>
    </dgm:pt>
    <dgm:pt modelId="{717C8EC9-6E45-40F0-A882-2DD4BB913D63}" type="pres">
      <dgm:prSet presAssocID="{278BDDFC-BBCD-40D7-B631-5B51A53BB9C4}" presName="bgRect" presStyleLbl="bgShp" presStyleIdx="3" presStyleCnt="4"/>
      <dgm:spPr/>
    </dgm:pt>
    <dgm:pt modelId="{02209DC5-BB48-4E67-B217-BAF5CF386724}" type="pres">
      <dgm:prSet presAssocID="{278BDDFC-BBCD-40D7-B631-5B51A53BB9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27683AD-90BD-41D5-9875-737069954A95}" type="pres">
      <dgm:prSet presAssocID="{278BDDFC-BBCD-40D7-B631-5B51A53BB9C4}" presName="spaceRect" presStyleCnt="0"/>
      <dgm:spPr/>
    </dgm:pt>
    <dgm:pt modelId="{9E9F277E-55D3-4E84-B803-51335AC45F9B}" type="pres">
      <dgm:prSet presAssocID="{278BDDFC-BBCD-40D7-B631-5B51A53BB9C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C2C1B09-A9C3-47CB-AFF3-5487F1EC60AB}" type="presOf" srcId="{278BDDFC-BBCD-40D7-B631-5B51A53BB9C4}" destId="{9E9F277E-55D3-4E84-B803-51335AC45F9B}" srcOrd="0" destOrd="0" presId="urn:microsoft.com/office/officeart/2018/2/layout/IconVerticalSolidList"/>
    <dgm:cxn modelId="{B6102D18-E2EC-41B0-A536-445079AECF8F}" type="presOf" srcId="{BA11EEA0-2111-4DD3-95F4-17D637C54671}" destId="{8341625B-9240-49E1-A504-ADD0339015E9}" srcOrd="0" destOrd="0" presId="urn:microsoft.com/office/officeart/2018/2/layout/IconVerticalSolidList"/>
    <dgm:cxn modelId="{9159DE65-96B5-4CF9-9843-78B936CC2E9B}" srcId="{BA11EEA0-2111-4DD3-95F4-17D637C54671}" destId="{0301B8E2-7FB2-498A-9080-7E84C3279918}" srcOrd="1" destOrd="0" parTransId="{93AF3738-B491-44CF-AFD3-CCC0FAB0C378}" sibTransId="{62F05CFB-10E2-488F-8DDD-C1340E536DB7}"/>
    <dgm:cxn modelId="{A34C4C56-A0DB-48A9-B965-1BD54BB4B7B5}" type="presOf" srcId="{8ACBC972-CE1C-4DF2-A43F-274AFB551D53}" destId="{4DE5F909-2AB7-46B6-A5FA-B39F09BA7E75}" srcOrd="0" destOrd="0" presId="urn:microsoft.com/office/officeart/2018/2/layout/IconVerticalSolidList"/>
    <dgm:cxn modelId="{624BDEBC-4DBE-4458-B22D-E9DCAB3F4758}" srcId="{BA11EEA0-2111-4DD3-95F4-17D637C54671}" destId="{AD6FE98E-83B6-48C7-B11E-D62DB05F136F}" srcOrd="2" destOrd="0" parTransId="{9C384E6D-84BE-47E6-A6F1-52DCF6E71144}" sibTransId="{72036C0F-84D1-4826-9311-0502F1E7F2FB}"/>
    <dgm:cxn modelId="{C57A13C6-2325-495D-A494-E6139743EA19}" srcId="{BA11EEA0-2111-4DD3-95F4-17D637C54671}" destId="{8ACBC972-CE1C-4DF2-A43F-274AFB551D53}" srcOrd="0" destOrd="0" parTransId="{F2E4B002-3A1D-4F51-A7B6-603CBEF0E1FC}" sibTransId="{14694BA3-20C2-40FB-B30E-0DC871DDBE9A}"/>
    <dgm:cxn modelId="{F78DFEEA-7531-45F3-B16D-58B6ACC57B56}" type="presOf" srcId="{AD6FE98E-83B6-48C7-B11E-D62DB05F136F}" destId="{8C13A091-1962-4CA0-8FCD-30BC2E213577}" srcOrd="0" destOrd="0" presId="urn:microsoft.com/office/officeart/2018/2/layout/IconVerticalSolidList"/>
    <dgm:cxn modelId="{9943D1EE-2AED-4E17-BEF2-71DC378D5B95}" srcId="{BA11EEA0-2111-4DD3-95F4-17D637C54671}" destId="{278BDDFC-BBCD-40D7-B631-5B51A53BB9C4}" srcOrd="3" destOrd="0" parTransId="{91A4EB37-3AE1-4C27-9780-E7D59FC78045}" sibTransId="{E2AC8DDC-929E-4FE2-B0BE-E806DB5F567C}"/>
    <dgm:cxn modelId="{BE9D86FD-E084-4131-B6CE-FE2C608B9634}" type="presOf" srcId="{0301B8E2-7FB2-498A-9080-7E84C3279918}" destId="{EBD0CA1B-3711-49FC-A188-13E139B13E95}" srcOrd="0" destOrd="0" presId="urn:microsoft.com/office/officeart/2018/2/layout/IconVerticalSolidList"/>
    <dgm:cxn modelId="{EA9B8535-574F-4FCA-B6BB-2F10815AFC24}" type="presParOf" srcId="{8341625B-9240-49E1-A504-ADD0339015E9}" destId="{913EB14F-D3DA-4068-97EC-585795873441}" srcOrd="0" destOrd="0" presId="urn:microsoft.com/office/officeart/2018/2/layout/IconVerticalSolidList"/>
    <dgm:cxn modelId="{DA9B2D69-CA6D-4930-80D7-E39BF1A18CC1}" type="presParOf" srcId="{913EB14F-D3DA-4068-97EC-585795873441}" destId="{9EEAD1AD-EE5B-41B3-8588-FAE87C2ED9A0}" srcOrd="0" destOrd="0" presId="urn:microsoft.com/office/officeart/2018/2/layout/IconVerticalSolidList"/>
    <dgm:cxn modelId="{FC98148A-2E76-4408-BC7F-3AF812630844}" type="presParOf" srcId="{913EB14F-D3DA-4068-97EC-585795873441}" destId="{E1DBAB00-B0A3-48CB-8943-C41B4470E433}" srcOrd="1" destOrd="0" presId="urn:microsoft.com/office/officeart/2018/2/layout/IconVerticalSolidList"/>
    <dgm:cxn modelId="{EB8AD244-6170-4191-9A5F-D528FB40971B}" type="presParOf" srcId="{913EB14F-D3DA-4068-97EC-585795873441}" destId="{7CF1CE01-2907-4FDD-AD03-CEE18CE69963}" srcOrd="2" destOrd="0" presId="urn:microsoft.com/office/officeart/2018/2/layout/IconVerticalSolidList"/>
    <dgm:cxn modelId="{DB76A14C-5278-4A93-A2B4-E1A32B1DDBE3}" type="presParOf" srcId="{913EB14F-D3DA-4068-97EC-585795873441}" destId="{4DE5F909-2AB7-46B6-A5FA-B39F09BA7E75}" srcOrd="3" destOrd="0" presId="urn:microsoft.com/office/officeart/2018/2/layout/IconVerticalSolidList"/>
    <dgm:cxn modelId="{A1E8EF65-E049-4C33-9803-56D140D5E486}" type="presParOf" srcId="{8341625B-9240-49E1-A504-ADD0339015E9}" destId="{4ECB7702-7CC3-4AD1-B46E-31EB566012A5}" srcOrd="1" destOrd="0" presId="urn:microsoft.com/office/officeart/2018/2/layout/IconVerticalSolidList"/>
    <dgm:cxn modelId="{EE43BFC5-88F6-40BA-A90A-59C2B7580740}" type="presParOf" srcId="{8341625B-9240-49E1-A504-ADD0339015E9}" destId="{A978C13C-BBC7-4E2B-A2BF-769AC102D7BB}" srcOrd="2" destOrd="0" presId="urn:microsoft.com/office/officeart/2018/2/layout/IconVerticalSolidList"/>
    <dgm:cxn modelId="{DF36A7FA-D700-4C29-9B3C-9438FF64341A}" type="presParOf" srcId="{A978C13C-BBC7-4E2B-A2BF-769AC102D7BB}" destId="{64B6F78D-C830-4184-B4FD-70CB106042DA}" srcOrd="0" destOrd="0" presId="urn:microsoft.com/office/officeart/2018/2/layout/IconVerticalSolidList"/>
    <dgm:cxn modelId="{A9130D20-56A3-45E8-955F-DCB456A5D73E}" type="presParOf" srcId="{A978C13C-BBC7-4E2B-A2BF-769AC102D7BB}" destId="{647DA4DC-43EB-4E22-8E4F-8443E1F8F8D8}" srcOrd="1" destOrd="0" presId="urn:microsoft.com/office/officeart/2018/2/layout/IconVerticalSolidList"/>
    <dgm:cxn modelId="{EC19718B-F67C-4CAE-92F1-B591F0A90F61}" type="presParOf" srcId="{A978C13C-BBC7-4E2B-A2BF-769AC102D7BB}" destId="{81F07A90-D5A7-4B99-B1B5-2913F87E53D0}" srcOrd="2" destOrd="0" presId="urn:microsoft.com/office/officeart/2018/2/layout/IconVerticalSolidList"/>
    <dgm:cxn modelId="{BDBEC444-AE9E-437A-A901-4595D51DBCEF}" type="presParOf" srcId="{A978C13C-BBC7-4E2B-A2BF-769AC102D7BB}" destId="{EBD0CA1B-3711-49FC-A188-13E139B13E95}" srcOrd="3" destOrd="0" presId="urn:microsoft.com/office/officeart/2018/2/layout/IconVerticalSolidList"/>
    <dgm:cxn modelId="{FA8ACC2F-DAB8-42F6-94C4-2A44F6C22D5B}" type="presParOf" srcId="{8341625B-9240-49E1-A504-ADD0339015E9}" destId="{8096D0A7-1EE4-4F39-BD23-0B0D7EE7FDA0}" srcOrd="3" destOrd="0" presId="urn:microsoft.com/office/officeart/2018/2/layout/IconVerticalSolidList"/>
    <dgm:cxn modelId="{32B1DFDC-3167-46A3-87B7-4D47CF17B8D2}" type="presParOf" srcId="{8341625B-9240-49E1-A504-ADD0339015E9}" destId="{6CDEF568-D74A-41DA-9A82-8B07A8ADDA55}" srcOrd="4" destOrd="0" presId="urn:microsoft.com/office/officeart/2018/2/layout/IconVerticalSolidList"/>
    <dgm:cxn modelId="{34360584-DD20-4A2D-A0BF-1E1CB4612842}" type="presParOf" srcId="{6CDEF568-D74A-41DA-9A82-8B07A8ADDA55}" destId="{3D71D877-73E6-4B47-B17C-8A546DD64D2E}" srcOrd="0" destOrd="0" presId="urn:microsoft.com/office/officeart/2018/2/layout/IconVerticalSolidList"/>
    <dgm:cxn modelId="{99A768C5-5FD3-4C4B-9B9B-73B260208974}" type="presParOf" srcId="{6CDEF568-D74A-41DA-9A82-8B07A8ADDA55}" destId="{10D6A23A-C026-4A78-BB2D-EC719B8AED02}" srcOrd="1" destOrd="0" presId="urn:microsoft.com/office/officeart/2018/2/layout/IconVerticalSolidList"/>
    <dgm:cxn modelId="{BDC76BE6-1175-4862-87B4-EC5A4420FE97}" type="presParOf" srcId="{6CDEF568-D74A-41DA-9A82-8B07A8ADDA55}" destId="{AD577E62-C89D-4114-911A-72BB3AA616FA}" srcOrd="2" destOrd="0" presId="urn:microsoft.com/office/officeart/2018/2/layout/IconVerticalSolidList"/>
    <dgm:cxn modelId="{1BFB9A60-9019-46C1-BC0A-5DB318CD0196}" type="presParOf" srcId="{6CDEF568-D74A-41DA-9A82-8B07A8ADDA55}" destId="{8C13A091-1962-4CA0-8FCD-30BC2E213577}" srcOrd="3" destOrd="0" presId="urn:microsoft.com/office/officeart/2018/2/layout/IconVerticalSolidList"/>
    <dgm:cxn modelId="{C129EEA8-263E-406D-BB30-C166F48E7AB2}" type="presParOf" srcId="{8341625B-9240-49E1-A504-ADD0339015E9}" destId="{094F5D39-22BA-4DD7-A506-F7439BFEE382}" srcOrd="5" destOrd="0" presId="urn:microsoft.com/office/officeart/2018/2/layout/IconVerticalSolidList"/>
    <dgm:cxn modelId="{78AF972A-E933-4C57-8151-D0695D5ABD22}" type="presParOf" srcId="{8341625B-9240-49E1-A504-ADD0339015E9}" destId="{987E099B-2ED7-49DB-B852-611240366A77}" srcOrd="6" destOrd="0" presId="urn:microsoft.com/office/officeart/2018/2/layout/IconVerticalSolidList"/>
    <dgm:cxn modelId="{A8B48FFB-F6CA-414D-B137-4E6AE74EC812}" type="presParOf" srcId="{987E099B-2ED7-49DB-B852-611240366A77}" destId="{717C8EC9-6E45-40F0-A882-2DD4BB913D63}" srcOrd="0" destOrd="0" presId="urn:microsoft.com/office/officeart/2018/2/layout/IconVerticalSolidList"/>
    <dgm:cxn modelId="{BB986337-55DD-4316-B67E-1183D0F3CA9A}" type="presParOf" srcId="{987E099B-2ED7-49DB-B852-611240366A77}" destId="{02209DC5-BB48-4E67-B217-BAF5CF386724}" srcOrd="1" destOrd="0" presId="urn:microsoft.com/office/officeart/2018/2/layout/IconVerticalSolidList"/>
    <dgm:cxn modelId="{79765504-9024-4518-9861-5EBE430A8E4C}" type="presParOf" srcId="{987E099B-2ED7-49DB-B852-611240366A77}" destId="{E27683AD-90BD-41D5-9875-737069954A95}" srcOrd="2" destOrd="0" presId="urn:microsoft.com/office/officeart/2018/2/layout/IconVerticalSolidList"/>
    <dgm:cxn modelId="{CD84E022-DB13-4276-8131-532EAAB4D461}" type="presParOf" srcId="{987E099B-2ED7-49DB-B852-611240366A77}" destId="{9E9F277E-55D3-4E84-B803-51335AC45F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11EEA0-2111-4DD3-95F4-17D637C54671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CBC972-CE1C-4DF2-A43F-274AFB551D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Incident Reporting System</a:t>
          </a:r>
          <a:r>
            <a:rPr lang="en-US"/>
            <a:t>:</a:t>
          </a:r>
        </a:p>
      </dgm:t>
    </dgm:pt>
    <dgm:pt modelId="{F2E4B002-3A1D-4F51-A7B6-603CBEF0E1FC}" type="parTrans" cxnId="{C57A13C6-2325-495D-A494-E6139743EA19}">
      <dgm:prSet/>
      <dgm:spPr/>
      <dgm:t>
        <a:bodyPr/>
        <a:lstStyle/>
        <a:p>
          <a:endParaRPr lang="en-US"/>
        </a:p>
      </dgm:t>
    </dgm:pt>
    <dgm:pt modelId="{14694BA3-20C2-40FB-B30E-0DC871DDBE9A}" type="sibTrans" cxnId="{C57A13C6-2325-495D-A494-E6139743EA19}">
      <dgm:prSet/>
      <dgm:spPr/>
      <dgm:t>
        <a:bodyPr/>
        <a:lstStyle/>
        <a:p>
          <a:endParaRPr lang="en-US"/>
        </a:p>
      </dgm:t>
    </dgm:pt>
    <dgm:pt modelId="{0301B8E2-7FB2-498A-9080-7E84C32799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Risk Assessment</a:t>
          </a:r>
          <a:r>
            <a:rPr lang="en-US"/>
            <a:t>:</a:t>
          </a:r>
        </a:p>
      </dgm:t>
    </dgm:pt>
    <dgm:pt modelId="{93AF3738-B491-44CF-AFD3-CCC0FAB0C378}" type="parTrans" cxnId="{9159DE65-96B5-4CF9-9843-78B936CC2E9B}">
      <dgm:prSet/>
      <dgm:spPr/>
      <dgm:t>
        <a:bodyPr/>
        <a:lstStyle/>
        <a:p>
          <a:endParaRPr lang="en-US"/>
        </a:p>
      </dgm:t>
    </dgm:pt>
    <dgm:pt modelId="{62F05CFB-10E2-488F-8DDD-C1340E536DB7}" type="sibTrans" cxnId="{9159DE65-96B5-4CF9-9843-78B936CC2E9B}">
      <dgm:prSet/>
      <dgm:spPr/>
      <dgm:t>
        <a:bodyPr/>
        <a:lstStyle/>
        <a:p>
          <a:endParaRPr lang="en-US"/>
        </a:p>
      </dgm:t>
    </dgm:pt>
    <dgm:pt modelId="{AD6FE98E-83B6-48C7-B11E-D62DB05F13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Patient Safety Initiatives</a:t>
          </a:r>
          <a:r>
            <a:rPr lang="en-US"/>
            <a:t>:</a:t>
          </a:r>
        </a:p>
      </dgm:t>
    </dgm:pt>
    <dgm:pt modelId="{9C384E6D-84BE-47E6-A6F1-52DCF6E71144}" type="parTrans" cxnId="{624BDEBC-4DBE-4458-B22D-E9DCAB3F4758}">
      <dgm:prSet/>
      <dgm:spPr/>
      <dgm:t>
        <a:bodyPr/>
        <a:lstStyle/>
        <a:p>
          <a:endParaRPr lang="en-US"/>
        </a:p>
      </dgm:t>
    </dgm:pt>
    <dgm:pt modelId="{72036C0F-84D1-4826-9311-0502F1E7F2FB}" type="sibTrans" cxnId="{624BDEBC-4DBE-4458-B22D-E9DCAB3F4758}">
      <dgm:prSet/>
      <dgm:spPr/>
      <dgm:t>
        <a:bodyPr/>
        <a:lstStyle/>
        <a:p>
          <a:endParaRPr lang="en-US"/>
        </a:p>
      </dgm:t>
    </dgm:pt>
    <dgm:pt modelId="{278BDDFC-BBCD-40D7-B631-5B51A53BB9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Education and Training</a:t>
          </a:r>
          <a:r>
            <a:rPr lang="en-US"/>
            <a:t>:</a:t>
          </a:r>
        </a:p>
      </dgm:t>
    </dgm:pt>
    <dgm:pt modelId="{91A4EB37-3AE1-4C27-9780-E7D59FC78045}" type="parTrans" cxnId="{9943D1EE-2AED-4E17-BEF2-71DC378D5B95}">
      <dgm:prSet/>
      <dgm:spPr/>
      <dgm:t>
        <a:bodyPr/>
        <a:lstStyle/>
        <a:p>
          <a:endParaRPr lang="en-US"/>
        </a:p>
      </dgm:t>
    </dgm:pt>
    <dgm:pt modelId="{E2AC8DDC-929E-4FE2-B0BE-E806DB5F567C}" type="sibTrans" cxnId="{9943D1EE-2AED-4E17-BEF2-71DC378D5B95}">
      <dgm:prSet/>
      <dgm:spPr/>
      <dgm:t>
        <a:bodyPr/>
        <a:lstStyle/>
        <a:p>
          <a:endParaRPr lang="en-US"/>
        </a:p>
      </dgm:t>
    </dgm:pt>
    <dgm:pt modelId="{18B786E6-E225-4063-B04B-5941C76AEABC}" type="pres">
      <dgm:prSet presAssocID="{BA11EEA0-2111-4DD3-95F4-17D637C54671}" presName="root" presStyleCnt="0">
        <dgm:presLayoutVars>
          <dgm:dir/>
          <dgm:resizeHandles val="exact"/>
        </dgm:presLayoutVars>
      </dgm:prSet>
      <dgm:spPr/>
    </dgm:pt>
    <dgm:pt modelId="{6063CBDB-E75A-4C8B-9AFE-E6AE58E63D9C}" type="pres">
      <dgm:prSet presAssocID="{8ACBC972-CE1C-4DF2-A43F-274AFB551D53}" presName="compNode" presStyleCnt="0"/>
      <dgm:spPr/>
    </dgm:pt>
    <dgm:pt modelId="{0AE924AA-7AE9-40B1-86E4-578519FC5798}" type="pres">
      <dgm:prSet presAssocID="{8ACBC972-CE1C-4DF2-A43F-274AFB551D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2EE0EB6-3DA0-401E-A6AA-C6A3C45B3046}" type="pres">
      <dgm:prSet presAssocID="{8ACBC972-CE1C-4DF2-A43F-274AFB551D53}" presName="spaceRect" presStyleCnt="0"/>
      <dgm:spPr/>
    </dgm:pt>
    <dgm:pt modelId="{F58C1985-3422-469A-8682-360B1ADD6B7C}" type="pres">
      <dgm:prSet presAssocID="{8ACBC972-CE1C-4DF2-A43F-274AFB551D53}" presName="textRect" presStyleLbl="revTx" presStyleIdx="0" presStyleCnt="4">
        <dgm:presLayoutVars>
          <dgm:chMax val="1"/>
          <dgm:chPref val="1"/>
        </dgm:presLayoutVars>
      </dgm:prSet>
      <dgm:spPr/>
    </dgm:pt>
    <dgm:pt modelId="{2A216F18-D5F4-4FEA-B3B3-82E9E8DE0066}" type="pres">
      <dgm:prSet presAssocID="{14694BA3-20C2-40FB-B30E-0DC871DDBE9A}" presName="sibTrans" presStyleCnt="0"/>
      <dgm:spPr/>
    </dgm:pt>
    <dgm:pt modelId="{7E9AD32B-E4A8-4D32-9AF5-19C89F027E5A}" type="pres">
      <dgm:prSet presAssocID="{0301B8E2-7FB2-498A-9080-7E84C3279918}" presName="compNode" presStyleCnt="0"/>
      <dgm:spPr/>
    </dgm:pt>
    <dgm:pt modelId="{B3828913-ABD0-4EAC-901F-E07B4F9D1F32}" type="pres">
      <dgm:prSet presAssocID="{0301B8E2-7FB2-498A-9080-7E84C327991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FEB25F8-ADE2-41E6-921E-C01AA20DB2E3}" type="pres">
      <dgm:prSet presAssocID="{0301B8E2-7FB2-498A-9080-7E84C3279918}" presName="spaceRect" presStyleCnt="0"/>
      <dgm:spPr/>
    </dgm:pt>
    <dgm:pt modelId="{5C0D6D66-E59E-4CC7-9F4A-549C2EC1ADC7}" type="pres">
      <dgm:prSet presAssocID="{0301B8E2-7FB2-498A-9080-7E84C3279918}" presName="textRect" presStyleLbl="revTx" presStyleIdx="1" presStyleCnt="4">
        <dgm:presLayoutVars>
          <dgm:chMax val="1"/>
          <dgm:chPref val="1"/>
        </dgm:presLayoutVars>
      </dgm:prSet>
      <dgm:spPr/>
    </dgm:pt>
    <dgm:pt modelId="{B573C22E-5B7D-44BD-83C6-08F0F00F8EE2}" type="pres">
      <dgm:prSet presAssocID="{62F05CFB-10E2-488F-8DDD-C1340E536DB7}" presName="sibTrans" presStyleCnt="0"/>
      <dgm:spPr/>
    </dgm:pt>
    <dgm:pt modelId="{790A1B8D-ECF2-4402-BE8E-5644D899B49C}" type="pres">
      <dgm:prSet presAssocID="{AD6FE98E-83B6-48C7-B11E-D62DB05F136F}" presName="compNode" presStyleCnt="0"/>
      <dgm:spPr/>
    </dgm:pt>
    <dgm:pt modelId="{F7DFF7C2-B88C-424B-90EA-9BBB593CFFF8}" type="pres">
      <dgm:prSet presAssocID="{AD6FE98E-83B6-48C7-B11E-D62DB05F136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9407EBA-2781-48A9-89FC-DC1222BCFE69}" type="pres">
      <dgm:prSet presAssocID="{AD6FE98E-83B6-48C7-B11E-D62DB05F136F}" presName="spaceRect" presStyleCnt="0"/>
      <dgm:spPr/>
    </dgm:pt>
    <dgm:pt modelId="{E3E13738-30DD-480E-9E66-3375CD877CFE}" type="pres">
      <dgm:prSet presAssocID="{AD6FE98E-83B6-48C7-B11E-D62DB05F136F}" presName="textRect" presStyleLbl="revTx" presStyleIdx="2" presStyleCnt="4">
        <dgm:presLayoutVars>
          <dgm:chMax val="1"/>
          <dgm:chPref val="1"/>
        </dgm:presLayoutVars>
      </dgm:prSet>
      <dgm:spPr/>
    </dgm:pt>
    <dgm:pt modelId="{A0FDCFC5-9656-4B01-8652-E17BD5883DC1}" type="pres">
      <dgm:prSet presAssocID="{72036C0F-84D1-4826-9311-0502F1E7F2FB}" presName="sibTrans" presStyleCnt="0"/>
      <dgm:spPr/>
    </dgm:pt>
    <dgm:pt modelId="{A51D1158-72D2-43BE-B948-4E44F91D407B}" type="pres">
      <dgm:prSet presAssocID="{278BDDFC-BBCD-40D7-B631-5B51A53BB9C4}" presName="compNode" presStyleCnt="0"/>
      <dgm:spPr/>
    </dgm:pt>
    <dgm:pt modelId="{E12150BE-90B5-4927-AEDA-2E308F886E9C}" type="pres">
      <dgm:prSet presAssocID="{278BDDFC-BBCD-40D7-B631-5B51A53BB9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D5BFC31-38A0-44DD-BF5F-E71ADE6D2E09}" type="pres">
      <dgm:prSet presAssocID="{278BDDFC-BBCD-40D7-B631-5B51A53BB9C4}" presName="spaceRect" presStyleCnt="0"/>
      <dgm:spPr/>
    </dgm:pt>
    <dgm:pt modelId="{AEC91375-EF8E-4148-939D-EDA9CDF1EC9B}" type="pres">
      <dgm:prSet presAssocID="{278BDDFC-BBCD-40D7-B631-5B51A53BB9C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7A66304-6F5E-47F1-BB5F-B6E48810BD50}" type="presOf" srcId="{BA11EEA0-2111-4DD3-95F4-17D637C54671}" destId="{18B786E6-E225-4063-B04B-5941C76AEABC}" srcOrd="0" destOrd="0" presId="urn:microsoft.com/office/officeart/2018/2/layout/IconLabelList"/>
    <dgm:cxn modelId="{9159DE65-96B5-4CF9-9843-78B936CC2E9B}" srcId="{BA11EEA0-2111-4DD3-95F4-17D637C54671}" destId="{0301B8E2-7FB2-498A-9080-7E84C3279918}" srcOrd="1" destOrd="0" parTransId="{93AF3738-B491-44CF-AFD3-CCC0FAB0C378}" sibTransId="{62F05CFB-10E2-488F-8DDD-C1340E536DB7}"/>
    <dgm:cxn modelId="{B67BAC46-642F-47B4-A037-F01660F55988}" type="presOf" srcId="{0301B8E2-7FB2-498A-9080-7E84C3279918}" destId="{5C0D6D66-E59E-4CC7-9F4A-549C2EC1ADC7}" srcOrd="0" destOrd="0" presId="urn:microsoft.com/office/officeart/2018/2/layout/IconLabelList"/>
    <dgm:cxn modelId="{4CE1C551-6856-45ED-A859-2716786EDF0F}" type="presOf" srcId="{8ACBC972-CE1C-4DF2-A43F-274AFB551D53}" destId="{F58C1985-3422-469A-8682-360B1ADD6B7C}" srcOrd="0" destOrd="0" presId="urn:microsoft.com/office/officeart/2018/2/layout/IconLabelList"/>
    <dgm:cxn modelId="{624BDEBC-4DBE-4458-B22D-E9DCAB3F4758}" srcId="{BA11EEA0-2111-4DD3-95F4-17D637C54671}" destId="{AD6FE98E-83B6-48C7-B11E-D62DB05F136F}" srcOrd="2" destOrd="0" parTransId="{9C384E6D-84BE-47E6-A6F1-52DCF6E71144}" sibTransId="{72036C0F-84D1-4826-9311-0502F1E7F2FB}"/>
    <dgm:cxn modelId="{8FF2F4BC-E451-4D32-AB72-5ED399106756}" type="presOf" srcId="{278BDDFC-BBCD-40D7-B631-5B51A53BB9C4}" destId="{AEC91375-EF8E-4148-939D-EDA9CDF1EC9B}" srcOrd="0" destOrd="0" presId="urn:microsoft.com/office/officeart/2018/2/layout/IconLabelList"/>
    <dgm:cxn modelId="{C57A13C6-2325-495D-A494-E6139743EA19}" srcId="{BA11EEA0-2111-4DD3-95F4-17D637C54671}" destId="{8ACBC972-CE1C-4DF2-A43F-274AFB551D53}" srcOrd="0" destOrd="0" parTransId="{F2E4B002-3A1D-4F51-A7B6-603CBEF0E1FC}" sibTransId="{14694BA3-20C2-40FB-B30E-0DC871DDBE9A}"/>
    <dgm:cxn modelId="{9943D1EE-2AED-4E17-BEF2-71DC378D5B95}" srcId="{BA11EEA0-2111-4DD3-95F4-17D637C54671}" destId="{278BDDFC-BBCD-40D7-B631-5B51A53BB9C4}" srcOrd="3" destOrd="0" parTransId="{91A4EB37-3AE1-4C27-9780-E7D59FC78045}" sibTransId="{E2AC8DDC-929E-4FE2-B0BE-E806DB5F567C}"/>
    <dgm:cxn modelId="{5FEED8F5-518E-4421-B274-300104657B0B}" type="presOf" srcId="{AD6FE98E-83B6-48C7-B11E-D62DB05F136F}" destId="{E3E13738-30DD-480E-9E66-3375CD877CFE}" srcOrd="0" destOrd="0" presId="urn:microsoft.com/office/officeart/2018/2/layout/IconLabelList"/>
    <dgm:cxn modelId="{1AA42955-E529-4B4E-8AED-0E7414B35ADD}" type="presParOf" srcId="{18B786E6-E225-4063-B04B-5941C76AEABC}" destId="{6063CBDB-E75A-4C8B-9AFE-E6AE58E63D9C}" srcOrd="0" destOrd="0" presId="urn:microsoft.com/office/officeart/2018/2/layout/IconLabelList"/>
    <dgm:cxn modelId="{934CA95E-EA5F-464C-B60D-2D78AA514C74}" type="presParOf" srcId="{6063CBDB-E75A-4C8B-9AFE-E6AE58E63D9C}" destId="{0AE924AA-7AE9-40B1-86E4-578519FC5798}" srcOrd="0" destOrd="0" presId="urn:microsoft.com/office/officeart/2018/2/layout/IconLabelList"/>
    <dgm:cxn modelId="{655CFE57-A20B-4BBB-842D-CD4364FD84C8}" type="presParOf" srcId="{6063CBDB-E75A-4C8B-9AFE-E6AE58E63D9C}" destId="{D2EE0EB6-3DA0-401E-A6AA-C6A3C45B3046}" srcOrd="1" destOrd="0" presId="urn:microsoft.com/office/officeart/2018/2/layout/IconLabelList"/>
    <dgm:cxn modelId="{43BCD575-B897-4CC4-A24F-DFAAA109262D}" type="presParOf" srcId="{6063CBDB-E75A-4C8B-9AFE-E6AE58E63D9C}" destId="{F58C1985-3422-469A-8682-360B1ADD6B7C}" srcOrd="2" destOrd="0" presId="urn:microsoft.com/office/officeart/2018/2/layout/IconLabelList"/>
    <dgm:cxn modelId="{5DFE5E09-5683-4EEF-B1B2-BC420FA8B2F7}" type="presParOf" srcId="{18B786E6-E225-4063-B04B-5941C76AEABC}" destId="{2A216F18-D5F4-4FEA-B3B3-82E9E8DE0066}" srcOrd="1" destOrd="0" presId="urn:microsoft.com/office/officeart/2018/2/layout/IconLabelList"/>
    <dgm:cxn modelId="{32F3A062-FCC2-47A7-AA8F-C9DD06536C31}" type="presParOf" srcId="{18B786E6-E225-4063-B04B-5941C76AEABC}" destId="{7E9AD32B-E4A8-4D32-9AF5-19C89F027E5A}" srcOrd="2" destOrd="0" presId="urn:microsoft.com/office/officeart/2018/2/layout/IconLabelList"/>
    <dgm:cxn modelId="{1CD9C16B-5627-482B-B8C0-70F2753B9064}" type="presParOf" srcId="{7E9AD32B-E4A8-4D32-9AF5-19C89F027E5A}" destId="{B3828913-ABD0-4EAC-901F-E07B4F9D1F32}" srcOrd="0" destOrd="0" presId="urn:microsoft.com/office/officeart/2018/2/layout/IconLabelList"/>
    <dgm:cxn modelId="{1CF41B1E-BE54-453B-BFAA-58B02BAB13AA}" type="presParOf" srcId="{7E9AD32B-E4A8-4D32-9AF5-19C89F027E5A}" destId="{CFEB25F8-ADE2-41E6-921E-C01AA20DB2E3}" srcOrd="1" destOrd="0" presId="urn:microsoft.com/office/officeart/2018/2/layout/IconLabelList"/>
    <dgm:cxn modelId="{32D809F5-20C6-41FD-9E37-DE9C7A205E1A}" type="presParOf" srcId="{7E9AD32B-E4A8-4D32-9AF5-19C89F027E5A}" destId="{5C0D6D66-E59E-4CC7-9F4A-549C2EC1ADC7}" srcOrd="2" destOrd="0" presId="urn:microsoft.com/office/officeart/2018/2/layout/IconLabelList"/>
    <dgm:cxn modelId="{8AC657F2-1C35-416D-9855-FC33EB29A059}" type="presParOf" srcId="{18B786E6-E225-4063-B04B-5941C76AEABC}" destId="{B573C22E-5B7D-44BD-83C6-08F0F00F8EE2}" srcOrd="3" destOrd="0" presId="urn:microsoft.com/office/officeart/2018/2/layout/IconLabelList"/>
    <dgm:cxn modelId="{BE0FD602-1AA1-475E-82C9-E3FDDBB79C17}" type="presParOf" srcId="{18B786E6-E225-4063-B04B-5941C76AEABC}" destId="{790A1B8D-ECF2-4402-BE8E-5644D899B49C}" srcOrd="4" destOrd="0" presId="urn:microsoft.com/office/officeart/2018/2/layout/IconLabelList"/>
    <dgm:cxn modelId="{665DDA48-FB35-43DE-9084-A35893836E42}" type="presParOf" srcId="{790A1B8D-ECF2-4402-BE8E-5644D899B49C}" destId="{F7DFF7C2-B88C-424B-90EA-9BBB593CFFF8}" srcOrd="0" destOrd="0" presId="urn:microsoft.com/office/officeart/2018/2/layout/IconLabelList"/>
    <dgm:cxn modelId="{B08BEFB0-0DEC-4994-9EE5-A9F2ADA5F49E}" type="presParOf" srcId="{790A1B8D-ECF2-4402-BE8E-5644D899B49C}" destId="{D9407EBA-2781-48A9-89FC-DC1222BCFE69}" srcOrd="1" destOrd="0" presId="urn:microsoft.com/office/officeart/2018/2/layout/IconLabelList"/>
    <dgm:cxn modelId="{73CE55DC-58FC-4B91-9D23-1AB2B8559F5E}" type="presParOf" srcId="{790A1B8D-ECF2-4402-BE8E-5644D899B49C}" destId="{E3E13738-30DD-480E-9E66-3375CD877CFE}" srcOrd="2" destOrd="0" presId="urn:microsoft.com/office/officeart/2018/2/layout/IconLabelList"/>
    <dgm:cxn modelId="{CFD298F9-FD6A-4D7D-87EF-988656BB53D7}" type="presParOf" srcId="{18B786E6-E225-4063-B04B-5941C76AEABC}" destId="{A0FDCFC5-9656-4B01-8652-E17BD5883DC1}" srcOrd="5" destOrd="0" presId="urn:microsoft.com/office/officeart/2018/2/layout/IconLabelList"/>
    <dgm:cxn modelId="{2D75624B-083B-43C9-884C-AEC013485E53}" type="presParOf" srcId="{18B786E6-E225-4063-B04B-5941C76AEABC}" destId="{A51D1158-72D2-43BE-B948-4E44F91D407B}" srcOrd="6" destOrd="0" presId="urn:microsoft.com/office/officeart/2018/2/layout/IconLabelList"/>
    <dgm:cxn modelId="{37270471-3A88-44F9-BB13-6F9DD7C2A855}" type="presParOf" srcId="{A51D1158-72D2-43BE-B948-4E44F91D407B}" destId="{E12150BE-90B5-4927-AEDA-2E308F886E9C}" srcOrd="0" destOrd="0" presId="urn:microsoft.com/office/officeart/2018/2/layout/IconLabelList"/>
    <dgm:cxn modelId="{5A1843B3-C7A3-4509-8237-6227F682D298}" type="presParOf" srcId="{A51D1158-72D2-43BE-B948-4E44F91D407B}" destId="{7D5BFC31-38A0-44DD-BF5F-E71ADE6D2E09}" srcOrd="1" destOrd="0" presId="urn:microsoft.com/office/officeart/2018/2/layout/IconLabelList"/>
    <dgm:cxn modelId="{D4C98D5B-68A3-4B4B-A55C-28CD73712921}" type="presParOf" srcId="{A51D1158-72D2-43BE-B948-4E44F91D407B}" destId="{AEC91375-EF8E-4148-939D-EDA9CDF1EC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11EEA0-2111-4DD3-95F4-17D637C54671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CBC972-CE1C-4DF2-A43F-274AFB551D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Incident Reporting System</a:t>
          </a:r>
          <a:r>
            <a:rPr lang="en-US"/>
            <a:t>:</a:t>
          </a:r>
        </a:p>
      </dgm:t>
    </dgm:pt>
    <dgm:pt modelId="{F2E4B002-3A1D-4F51-A7B6-603CBEF0E1FC}" type="parTrans" cxnId="{C57A13C6-2325-495D-A494-E6139743EA19}">
      <dgm:prSet/>
      <dgm:spPr/>
      <dgm:t>
        <a:bodyPr/>
        <a:lstStyle/>
        <a:p>
          <a:endParaRPr lang="en-US"/>
        </a:p>
      </dgm:t>
    </dgm:pt>
    <dgm:pt modelId="{14694BA3-20C2-40FB-B30E-0DC871DDBE9A}" type="sibTrans" cxnId="{C57A13C6-2325-495D-A494-E6139743EA19}">
      <dgm:prSet/>
      <dgm:spPr/>
      <dgm:t>
        <a:bodyPr/>
        <a:lstStyle/>
        <a:p>
          <a:endParaRPr lang="en-US"/>
        </a:p>
      </dgm:t>
    </dgm:pt>
    <dgm:pt modelId="{0301B8E2-7FB2-498A-9080-7E84C32799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Risk Assessment</a:t>
          </a:r>
          <a:r>
            <a:rPr lang="en-US"/>
            <a:t>:</a:t>
          </a:r>
        </a:p>
      </dgm:t>
    </dgm:pt>
    <dgm:pt modelId="{93AF3738-B491-44CF-AFD3-CCC0FAB0C378}" type="parTrans" cxnId="{9159DE65-96B5-4CF9-9843-78B936CC2E9B}">
      <dgm:prSet/>
      <dgm:spPr/>
      <dgm:t>
        <a:bodyPr/>
        <a:lstStyle/>
        <a:p>
          <a:endParaRPr lang="en-US"/>
        </a:p>
      </dgm:t>
    </dgm:pt>
    <dgm:pt modelId="{62F05CFB-10E2-488F-8DDD-C1340E536DB7}" type="sibTrans" cxnId="{9159DE65-96B5-4CF9-9843-78B936CC2E9B}">
      <dgm:prSet/>
      <dgm:spPr/>
      <dgm:t>
        <a:bodyPr/>
        <a:lstStyle/>
        <a:p>
          <a:endParaRPr lang="en-US"/>
        </a:p>
      </dgm:t>
    </dgm:pt>
    <dgm:pt modelId="{AD6FE98E-83B6-48C7-B11E-D62DB05F13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Patient Safety Initiatives</a:t>
          </a:r>
          <a:r>
            <a:rPr lang="en-US"/>
            <a:t>:</a:t>
          </a:r>
        </a:p>
      </dgm:t>
    </dgm:pt>
    <dgm:pt modelId="{9C384E6D-84BE-47E6-A6F1-52DCF6E71144}" type="parTrans" cxnId="{624BDEBC-4DBE-4458-B22D-E9DCAB3F4758}">
      <dgm:prSet/>
      <dgm:spPr/>
      <dgm:t>
        <a:bodyPr/>
        <a:lstStyle/>
        <a:p>
          <a:endParaRPr lang="en-US"/>
        </a:p>
      </dgm:t>
    </dgm:pt>
    <dgm:pt modelId="{72036C0F-84D1-4826-9311-0502F1E7F2FB}" type="sibTrans" cxnId="{624BDEBC-4DBE-4458-B22D-E9DCAB3F4758}">
      <dgm:prSet/>
      <dgm:spPr/>
      <dgm:t>
        <a:bodyPr/>
        <a:lstStyle/>
        <a:p>
          <a:endParaRPr lang="en-US"/>
        </a:p>
      </dgm:t>
    </dgm:pt>
    <dgm:pt modelId="{278BDDFC-BBCD-40D7-B631-5B51A53BB9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Education and Training</a:t>
          </a:r>
          <a:r>
            <a:rPr lang="en-US"/>
            <a:t>:</a:t>
          </a:r>
        </a:p>
      </dgm:t>
    </dgm:pt>
    <dgm:pt modelId="{91A4EB37-3AE1-4C27-9780-E7D59FC78045}" type="parTrans" cxnId="{9943D1EE-2AED-4E17-BEF2-71DC378D5B95}">
      <dgm:prSet/>
      <dgm:spPr/>
      <dgm:t>
        <a:bodyPr/>
        <a:lstStyle/>
        <a:p>
          <a:endParaRPr lang="en-US"/>
        </a:p>
      </dgm:t>
    </dgm:pt>
    <dgm:pt modelId="{E2AC8DDC-929E-4FE2-B0BE-E806DB5F567C}" type="sibTrans" cxnId="{9943D1EE-2AED-4E17-BEF2-71DC378D5B95}">
      <dgm:prSet/>
      <dgm:spPr/>
      <dgm:t>
        <a:bodyPr/>
        <a:lstStyle/>
        <a:p>
          <a:endParaRPr lang="en-US"/>
        </a:p>
      </dgm:t>
    </dgm:pt>
    <dgm:pt modelId="{18B786E6-E225-4063-B04B-5941C76AEABC}" type="pres">
      <dgm:prSet presAssocID="{BA11EEA0-2111-4DD3-95F4-17D637C54671}" presName="root" presStyleCnt="0">
        <dgm:presLayoutVars>
          <dgm:dir/>
          <dgm:resizeHandles val="exact"/>
        </dgm:presLayoutVars>
      </dgm:prSet>
      <dgm:spPr/>
    </dgm:pt>
    <dgm:pt modelId="{6063CBDB-E75A-4C8B-9AFE-E6AE58E63D9C}" type="pres">
      <dgm:prSet presAssocID="{8ACBC972-CE1C-4DF2-A43F-274AFB551D53}" presName="compNode" presStyleCnt="0"/>
      <dgm:spPr/>
    </dgm:pt>
    <dgm:pt modelId="{0AE924AA-7AE9-40B1-86E4-578519FC5798}" type="pres">
      <dgm:prSet presAssocID="{8ACBC972-CE1C-4DF2-A43F-274AFB551D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2EE0EB6-3DA0-401E-A6AA-C6A3C45B3046}" type="pres">
      <dgm:prSet presAssocID="{8ACBC972-CE1C-4DF2-A43F-274AFB551D53}" presName="spaceRect" presStyleCnt="0"/>
      <dgm:spPr/>
    </dgm:pt>
    <dgm:pt modelId="{F58C1985-3422-469A-8682-360B1ADD6B7C}" type="pres">
      <dgm:prSet presAssocID="{8ACBC972-CE1C-4DF2-A43F-274AFB551D53}" presName="textRect" presStyleLbl="revTx" presStyleIdx="0" presStyleCnt="4">
        <dgm:presLayoutVars>
          <dgm:chMax val="1"/>
          <dgm:chPref val="1"/>
        </dgm:presLayoutVars>
      </dgm:prSet>
      <dgm:spPr/>
    </dgm:pt>
    <dgm:pt modelId="{2A216F18-D5F4-4FEA-B3B3-82E9E8DE0066}" type="pres">
      <dgm:prSet presAssocID="{14694BA3-20C2-40FB-B30E-0DC871DDBE9A}" presName="sibTrans" presStyleCnt="0"/>
      <dgm:spPr/>
    </dgm:pt>
    <dgm:pt modelId="{7E9AD32B-E4A8-4D32-9AF5-19C89F027E5A}" type="pres">
      <dgm:prSet presAssocID="{0301B8E2-7FB2-498A-9080-7E84C3279918}" presName="compNode" presStyleCnt="0"/>
      <dgm:spPr/>
    </dgm:pt>
    <dgm:pt modelId="{B3828913-ABD0-4EAC-901F-E07B4F9D1F32}" type="pres">
      <dgm:prSet presAssocID="{0301B8E2-7FB2-498A-9080-7E84C327991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FEB25F8-ADE2-41E6-921E-C01AA20DB2E3}" type="pres">
      <dgm:prSet presAssocID="{0301B8E2-7FB2-498A-9080-7E84C3279918}" presName="spaceRect" presStyleCnt="0"/>
      <dgm:spPr/>
    </dgm:pt>
    <dgm:pt modelId="{5C0D6D66-E59E-4CC7-9F4A-549C2EC1ADC7}" type="pres">
      <dgm:prSet presAssocID="{0301B8E2-7FB2-498A-9080-7E84C3279918}" presName="textRect" presStyleLbl="revTx" presStyleIdx="1" presStyleCnt="4">
        <dgm:presLayoutVars>
          <dgm:chMax val="1"/>
          <dgm:chPref val="1"/>
        </dgm:presLayoutVars>
      </dgm:prSet>
      <dgm:spPr/>
    </dgm:pt>
    <dgm:pt modelId="{B573C22E-5B7D-44BD-83C6-08F0F00F8EE2}" type="pres">
      <dgm:prSet presAssocID="{62F05CFB-10E2-488F-8DDD-C1340E536DB7}" presName="sibTrans" presStyleCnt="0"/>
      <dgm:spPr/>
    </dgm:pt>
    <dgm:pt modelId="{790A1B8D-ECF2-4402-BE8E-5644D899B49C}" type="pres">
      <dgm:prSet presAssocID="{AD6FE98E-83B6-48C7-B11E-D62DB05F136F}" presName="compNode" presStyleCnt="0"/>
      <dgm:spPr/>
    </dgm:pt>
    <dgm:pt modelId="{F7DFF7C2-B88C-424B-90EA-9BBB593CFFF8}" type="pres">
      <dgm:prSet presAssocID="{AD6FE98E-83B6-48C7-B11E-D62DB05F136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9407EBA-2781-48A9-89FC-DC1222BCFE69}" type="pres">
      <dgm:prSet presAssocID="{AD6FE98E-83B6-48C7-B11E-D62DB05F136F}" presName="spaceRect" presStyleCnt="0"/>
      <dgm:spPr/>
    </dgm:pt>
    <dgm:pt modelId="{E3E13738-30DD-480E-9E66-3375CD877CFE}" type="pres">
      <dgm:prSet presAssocID="{AD6FE98E-83B6-48C7-B11E-D62DB05F136F}" presName="textRect" presStyleLbl="revTx" presStyleIdx="2" presStyleCnt="4">
        <dgm:presLayoutVars>
          <dgm:chMax val="1"/>
          <dgm:chPref val="1"/>
        </dgm:presLayoutVars>
      </dgm:prSet>
      <dgm:spPr/>
    </dgm:pt>
    <dgm:pt modelId="{A0FDCFC5-9656-4B01-8652-E17BD5883DC1}" type="pres">
      <dgm:prSet presAssocID="{72036C0F-84D1-4826-9311-0502F1E7F2FB}" presName="sibTrans" presStyleCnt="0"/>
      <dgm:spPr/>
    </dgm:pt>
    <dgm:pt modelId="{A51D1158-72D2-43BE-B948-4E44F91D407B}" type="pres">
      <dgm:prSet presAssocID="{278BDDFC-BBCD-40D7-B631-5B51A53BB9C4}" presName="compNode" presStyleCnt="0"/>
      <dgm:spPr/>
    </dgm:pt>
    <dgm:pt modelId="{E12150BE-90B5-4927-AEDA-2E308F886E9C}" type="pres">
      <dgm:prSet presAssocID="{278BDDFC-BBCD-40D7-B631-5B51A53BB9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D5BFC31-38A0-44DD-BF5F-E71ADE6D2E09}" type="pres">
      <dgm:prSet presAssocID="{278BDDFC-BBCD-40D7-B631-5B51A53BB9C4}" presName="spaceRect" presStyleCnt="0"/>
      <dgm:spPr/>
    </dgm:pt>
    <dgm:pt modelId="{AEC91375-EF8E-4148-939D-EDA9CDF1EC9B}" type="pres">
      <dgm:prSet presAssocID="{278BDDFC-BBCD-40D7-B631-5B51A53BB9C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7A66304-6F5E-47F1-BB5F-B6E48810BD50}" type="presOf" srcId="{BA11EEA0-2111-4DD3-95F4-17D637C54671}" destId="{18B786E6-E225-4063-B04B-5941C76AEABC}" srcOrd="0" destOrd="0" presId="urn:microsoft.com/office/officeart/2018/2/layout/IconLabelList"/>
    <dgm:cxn modelId="{9159DE65-96B5-4CF9-9843-78B936CC2E9B}" srcId="{BA11EEA0-2111-4DD3-95F4-17D637C54671}" destId="{0301B8E2-7FB2-498A-9080-7E84C3279918}" srcOrd="1" destOrd="0" parTransId="{93AF3738-B491-44CF-AFD3-CCC0FAB0C378}" sibTransId="{62F05CFB-10E2-488F-8DDD-C1340E536DB7}"/>
    <dgm:cxn modelId="{B67BAC46-642F-47B4-A037-F01660F55988}" type="presOf" srcId="{0301B8E2-7FB2-498A-9080-7E84C3279918}" destId="{5C0D6D66-E59E-4CC7-9F4A-549C2EC1ADC7}" srcOrd="0" destOrd="0" presId="urn:microsoft.com/office/officeart/2018/2/layout/IconLabelList"/>
    <dgm:cxn modelId="{4CE1C551-6856-45ED-A859-2716786EDF0F}" type="presOf" srcId="{8ACBC972-CE1C-4DF2-A43F-274AFB551D53}" destId="{F58C1985-3422-469A-8682-360B1ADD6B7C}" srcOrd="0" destOrd="0" presId="urn:microsoft.com/office/officeart/2018/2/layout/IconLabelList"/>
    <dgm:cxn modelId="{624BDEBC-4DBE-4458-B22D-E9DCAB3F4758}" srcId="{BA11EEA0-2111-4DD3-95F4-17D637C54671}" destId="{AD6FE98E-83B6-48C7-B11E-D62DB05F136F}" srcOrd="2" destOrd="0" parTransId="{9C384E6D-84BE-47E6-A6F1-52DCF6E71144}" sibTransId="{72036C0F-84D1-4826-9311-0502F1E7F2FB}"/>
    <dgm:cxn modelId="{8FF2F4BC-E451-4D32-AB72-5ED399106756}" type="presOf" srcId="{278BDDFC-BBCD-40D7-B631-5B51A53BB9C4}" destId="{AEC91375-EF8E-4148-939D-EDA9CDF1EC9B}" srcOrd="0" destOrd="0" presId="urn:microsoft.com/office/officeart/2018/2/layout/IconLabelList"/>
    <dgm:cxn modelId="{C57A13C6-2325-495D-A494-E6139743EA19}" srcId="{BA11EEA0-2111-4DD3-95F4-17D637C54671}" destId="{8ACBC972-CE1C-4DF2-A43F-274AFB551D53}" srcOrd="0" destOrd="0" parTransId="{F2E4B002-3A1D-4F51-A7B6-603CBEF0E1FC}" sibTransId="{14694BA3-20C2-40FB-B30E-0DC871DDBE9A}"/>
    <dgm:cxn modelId="{9943D1EE-2AED-4E17-BEF2-71DC378D5B95}" srcId="{BA11EEA0-2111-4DD3-95F4-17D637C54671}" destId="{278BDDFC-BBCD-40D7-B631-5B51A53BB9C4}" srcOrd="3" destOrd="0" parTransId="{91A4EB37-3AE1-4C27-9780-E7D59FC78045}" sibTransId="{E2AC8DDC-929E-4FE2-B0BE-E806DB5F567C}"/>
    <dgm:cxn modelId="{5FEED8F5-518E-4421-B274-300104657B0B}" type="presOf" srcId="{AD6FE98E-83B6-48C7-B11E-D62DB05F136F}" destId="{E3E13738-30DD-480E-9E66-3375CD877CFE}" srcOrd="0" destOrd="0" presId="urn:microsoft.com/office/officeart/2018/2/layout/IconLabelList"/>
    <dgm:cxn modelId="{1AA42955-E529-4B4E-8AED-0E7414B35ADD}" type="presParOf" srcId="{18B786E6-E225-4063-B04B-5941C76AEABC}" destId="{6063CBDB-E75A-4C8B-9AFE-E6AE58E63D9C}" srcOrd="0" destOrd="0" presId="urn:microsoft.com/office/officeart/2018/2/layout/IconLabelList"/>
    <dgm:cxn modelId="{934CA95E-EA5F-464C-B60D-2D78AA514C74}" type="presParOf" srcId="{6063CBDB-E75A-4C8B-9AFE-E6AE58E63D9C}" destId="{0AE924AA-7AE9-40B1-86E4-578519FC5798}" srcOrd="0" destOrd="0" presId="urn:microsoft.com/office/officeart/2018/2/layout/IconLabelList"/>
    <dgm:cxn modelId="{655CFE57-A20B-4BBB-842D-CD4364FD84C8}" type="presParOf" srcId="{6063CBDB-E75A-4C8B-9AFE-E6AE58E63D9C}" destId="{D2EE0EB6-3DA0-401E-A6AA-C6A3C45B3046}" srcOrd="1" destOrd="0" presId="urn:microsoft.com/office/officeart/2018/2/layout/IconLabelList"/>
    <dgm:cxn modelId="{43BCD575-B897-4CC4-A24F-DFAAA109262D}" type="presParOf" srcId="{6063CBDB-E75A-4C8B-9AFE-E6AE58E63D9C}" destId="{F58C1985-3422-469A-8682-360B1ADD6B7C}" srcOrd="2" destOrd="0" presId="urn:microsoft.com/office/officeart/2018/2/layout/IconLabelList"/>
    <dgm:cxn modelId="{5DFE5E09-5683-4EEF-B1B2-BC420FA8B2F7}" type="presParOf" srcId="{18B786E6-E225-4063-B04B-5941C76AEABC}" destId="{2A216F18-D5F4-4FEA-B3B3-82E9E8DE0066}" srcOrd="1" destOrd="0" presId="urn:microsoft.com/office/officeart/2018/2/layout/IconLabelList"/>
    <dgm:cxn modelId="{32F3A062-FCC2-47A7-AA8F-C9DD06536C31}" type="presParOf" srcId="{18B786E6-E225-4063-B04B-5941C76AEABC}" destId="{7E9AD32B-E4A8-4D32-9AF5-19C89F027E5A}" srcOrd="2" destOrd="0" presId="urn:microsoft.com/office/officeart/2018/2/layout/IconLabelList"/>
    <dgm:cxn modelId="{1CD9C16B-5627-482B-B8C0-70F2753B9064}" type="presParOf" srcId="{7E9AD32B-E4A8-4D32-9AF5-19C89F027E5A}" destId="{B3828913-ABD0-4EAC-901F-E07B4F9D1F32}" srcOrd="0" destOrd="0" presId="urn:microsoft.com/office/officeart/2018/2/layout/IconLabelList"/>
    <dgm:cxn modelId="{1CF41B1E-BE54-453B-BFAA-58B02BAB13AA}" type="presParOf" srcId="{7E9AD32B-E4A8-4D32-9AF5-19C89F027E5A}" destId="{CFEB25F8-ADE2-41E6-921E-C01AA20DB2E3}" srcOrd="1" destOrd="0" presId="urn:microsoft.com/office/officeart/2018/2/layout/IconLabelList"/>
    <dgm:cxn modelId="{32D809F5-20C6-41FD-9E37-DE9C7A205E1A}" type="presParOf" srcId="{7E9AD32B-E4A8-4D32-9AF5-19C89F027E5A}" destId="{5C0D6D66-E59E-4CC7-9F4A-549C2EC1ADC7}" srcOrd="2" destOrd="0" presId="urn:microsoft.com/office/officeart/2018/2/layout/IconLabelList"/>
    <dgm:cxn modelId="{8AC657F2-1C35-416D-9855-FC33EB29A059}" type="presParOf" srcId="{18B786E6-E225-4063-B04B-5941C76AEABC}" destId="{B573C22E-5B7D-44BD-83C6-08F0F00F8EE2}" srcOrd="3" destOrd="0" presId="urn:microsoft.com/office/officeart/2018/2/layout/IconLabelList"/>
    <dgm:cxn modelId="{BE0FD602-1AA1-475E-82C9-E3FDDBB79C17}" type="presParOf" srcId="{18B786E6-E225-4063-B04B-5941C76AEABC}" destId="{790A1B8D-ECF2-4402-BE8E-5644D899B49C}" srcOrd="4" destOrd="0" presId="urn:microsoft.com/office/officeart/2018/2/layout/IconLabelList"/>
    <dgm:cxn modelId="{665DDA48-FB35-43DE-9084-A35893836E42}" type="presParOf" srcId="{790A1B8D-ECF2-4402-BE8E-5644D899B49C}" destId="{F7DFF7C2-B88C-424B-90EA-9BBB593CFFF8}" srcOrd="0" destOrd="0" presId="urn:microsoft.com/office/officeart/2018/2/layout/IconLabelList"/>
    <dgm:cxn modelId="{B08BEFB0-0DEC-4994-9EE5-A9F2ADA5F49E}" type="presParOf" srcId="{790A1B8D-ECF2-4402-BE8E-5644D899B49C}" destId="{D9407EBA-2781-48A9-89FC-DC1222BCFE69}" srcOrd="1" destOrd="0" presId="urn:microsoft.com/office/officeart/2018/2/layout/IconLabelList"/>
    <dgm:cxn modelId="{73CE55DC-58FC-4B91-9D23-1AB2B8559F5E}" type="presParOf" srcId="{790A1B8D-ECF2-4402-BE8E-5644D899B49C}" destId="{E3E13738-30DD-480E-9E66-3375CD877CFE}" srcOrd="2" destOrd="0" presId="urn:microsoft.com/office/officeart/2018/2/layout/IconLabelList"/>
    <dgm:cxn modelId="{CFD298F9-FD6A-4D7D-87EF-988656BB53D7}" type="presParOf" srcId="{18B786E6-E225-4063-B04B-5941C76AEABC}" destId="{A0FDCFC5-9656-4B01-8652-E17BD5883DC1}" srcOrd="5" destOrd="0" presId="urn:microsoft.com/office/officeart/2018/2/layout/IconLabelList"/>
    <dgm:cxn modelId="{2D75624B-083B-43C9-884C-AEC013485E53}" type="presParOf" srcId="{18B786E6-E225-4063-B04B-5941C76AEABC}" destId="{A51D1158-72D2-43BE-B948-4E44F91D407B}" srcOrd="6" destOrd="0" presId="urn:microsoft.com/office/officeart/2018/2/layout/IconLabelList"/>
    <dgm:cxn modelId="{37270471-3A88-44F9-BB13-6F9DD7C2A855}" type="presParOf" srcId="{A51D1158-72D2-43BE-B948-4E44F91D407B}" destId="{E12150BE-90B5-4927-AEDA-2E308F886E9C}" srcOrd="0" destOrd="0" presId="urn:microsoft.com/office/officeart/2018/2/layout/IconLabelList"/>
    <dgm:cxn modelId="{5A1843B3-C7A3-4509-8237-6227F682D298}" type="presParOf" srcId="{A51D1158-72D2-43BE-B948-4E44F91D407B}" destId="{7D5BFC31-38A0-44DD-BF5F-E71ADE6D2E09}" srcOrd="1" destOrd="0" presId="urn:microsoft.com/office/officeart/2018/2/layout/IconLabelList"/>
    <dgm:cxn modelId="{D4C98D5B-68A3-4B4B-A55C-28CD73712921}" type="presParOf" srcId="{A51D1158-72D2-43BE-B948-4E44F91D407B}" destId="{AEC91375-EF8E-4148-939D-EDA9CDF1EC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11EEA0-2111-4DD3-95F4-17D637C54671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CBC972-CE1C-4DF2-A43F-274AFB551D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Incident Reporting System</a:t>
          </a:r>
          <a:r>
            <a:rPr lang="en-US"/>
            <a:t>:</a:t>
          </a:r>
        </a:p>
      </dgm:t>
    </dgm:pt>
    <dgm:pt modelId="{F2E4B002-3A1D-4F51-A7B6-603CBEF0E1FC}" type="parTrans" cxnId="{C57A13C6-2325-495D-A494-E6139743EA19}">
      <dgm:prSet/>
      <dgm:spPr/>
      <dgm:t>
        <a:bodyPr/>
        <a:lstStyle/>
        <a:p>
          <a:endParaRPr lang="en-US"/>
        </a:p>
      </dgm:t>
    </dgm:pt>
    <dgm:pt modelId="{14694BA3-20C2-40FB-B30E-0DC871DDBE9A}" type="sibTrans" cxnId="{C57A13C6-2325-495D-A494-E6139743EA19}">
      <dgm:prSet/>
      <dgm:spPr/>
      <dgm:t>
        <a:bodyPr/>
        <a:lstStyle/>
        <a:p>
          <a:endParaRPr lang="en-US"/>
        </a:p>
      </dgm:t>
    </dgm:pt>
    <dgm:pt modelId="{0301B8E2-7FB2-498A-9080-7E84C32799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Risk Assessment</a:t>
          </a:r>
          <a:r>
            <a:rPr lang="en-US"/>
            <a:t>:</a:t>
          </a:r>
        </a:p>
      </dgm:t>
    </dgm:pt>
    <dgm:pt modelId="{93AF3738-B491-44CF-AFD3-CCC0FAB0C378}" type="parTrans" cxnId="{9159DE65-96B5-4CF9-9843-78B936CC2E9B}">
      <dgm:prSet/>
      <dgm:spPr/>
      <dgm:t>
        <a:bodyPr/>
        <a:lstStyle/>
        <a:p>
          <a:endParaRPr lang="en-US"/>
        </a:p>
      </dgm:t>
    </dgm:pt>
    <dgm:pt modelId="{62F05CFB-10E2-488F-8DDD-C1340E536DB7}" type="sibTrans" cxnId="{9159DE65-96B5-4CF9-9843-78B936CC2E9B}">
      <dgm:prSet/>
      <dgm:spPr/>
      <dgm:t>
        <a:bodyPr/>
        <a:lstStyle/>
        <a:p>
          <a:endParaRPr lang="en-US"/>
        </a:p>
      </dgm:t>
    </dgm:pt>
    <dgm:pt modelId="{AD6FE98E-83B6-48C7-B11E-D62DB05F13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Patient Safety Initiatives</a:t>
          </a:r>
          <a:r>
            <a:rPr lang="en-US"/>
            <a:t>:</a:t>
          </a:r>
        </a:p>
      </dgm:t>
    </dgm:pt>
    <dgm:pt modelId="{9C384E6D-84BE-47E6-A6F1-52DCF6E71144}" type="parTrans" cxnId="{624BDEBC-4DBE-4458-B22D-E9DCAB3F4758}">
      <dgm:prSet/>
      <dgm:spPr/>
      <dgm:t>
        <a:bodyPr/>
        <a:lstStyle/>
        <a:p>
          <a:endParaRPr lang="en-US"/>
        </a:p>
      </dgm:t>
    </dgm:pt>
    <dgm:pt modelId="{72036C0F-84D1-4826-9311-0502F1E7F2FB}" type="sibTrans" cxnId="{624BDEBC-4DBE-4458-B22D-E9DCAB3F4758}">
      <dgm:prSet/>
      <dgm:spPr/>
      <dgm:t>
        <a:bodyPr/>
        <a:lstStyle/>
        <a:p>
          <a:endParaRPr lang="en-US"/>
        </a:p>
      </dgm:t>
    </dgm:pt>
    <dgm:pt modelId="{278BDDFC-BBCD-40D7-B631-5B51A53BB9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Education and Training</a:t>
          </a:r>
          <a:r>
            <a:rPr lang="en-US"/>
            <a:t>:</a:t>
          </a:r>
        </a:p>
      </dgm:t>
    </dgm:pt>
    <dgm:pt modelId="{91A4EB37-3AE1-4C27-9780-E7D59FC78045}" type="parTrans" cxnId="{9943D1EE-2AED-4E17-BEF2-71DC378D5B95}">
      <dgm:prSet/>
      <dgm:spPr/>
      <dgm:t>
        <a:bodyPr/>
        <a:lstStyle/>
        <a:p>
          <a:endParaRPr lang="en-US"/>
        </a:p>
      </dgm:t>
    </dgm:pt>
    <dgm:pt modelId="{E2AC8DDC-929E-4FE2-B0BE-E806DB5F567C}" type="sibTrans" cxnId="{9943D1EE-2AED-4E17-BEF2-71DC378D5B95}">
      <dgm:prSet/>
      <dgm:spPr/>
      <dgm:t>
        <a:bodyPr/>
        <a:lstStyle/>
        <a:p>
          <a:endParaRPr lang="en-US"/>
        </a:p>
      </dgm:t>
    </dgm:pt>
    <dgm:pt modelId="{18B786E6-E225-4063-B04B-5941C76AEABC}" type="pres">
      <dgm:prSet presAssocID="{BA11EEA0-2111-4DD3-95F4-17D637C54671}" presName="root" presStyleCnt="0">
        <dgm:presLayoutVars>
          <dgm:dir/>
          <dgm:resizeHandles val="exact"/>
        </dgm:presLayoutVars>
      </dgm:prSet>
      <dgm:spPr/>
    </dgm:pt>
    <dgm:pt modelId="{6063CBDB-E75A-4C8B-9AFE-E6AE58E63D9C}" type="pres">
      <dgm:prSet presAssocID="{8ACBC972-CE1C-4DF2-A43F-274AFB551D53}" presName="compNode" presStyleCnt="0"/>
      <dgm:spPr/>
    </dgm:pt>
    <dgm:pt modelId="{0AE924AA-7AE9-40B1-86E4-578519FC5798}" type="pres">
      <dgm:prSet presAssocID="{8ACBC972-CE1C-4DF2-A43F-274AFB551D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2EE0EB6-3DA0-401E-A6AA-C6A3C45B3046}" type="pres">
      <dgm:prSet presAssocID="{8ACBC972-CE1C-4DF2-A43F-274AFB551D53}" presName="spaceRect" presStyleCnt="0"/>
      <dgm:spPr/>
    </dgm:pt>
    <dgm:pt modelId="{F58C1985-3422-469A-8682-360B1ADD6B7C}" type="pres">
      <dgm:prSet presAssocID="{8ACBC972-CE1C-4DF2-A43F-274AFB551D53}" presName="textRect" presStyleLbl="revTx" presStyleIdx="0" presStyleCnt="4">
        <dgm:presLayoutVars>
          <dgm:chMax val="1"/>
          <dgm:chPref val="1"/>
        </dgm:presLayoutVars>
      </dgm:prSet>
      <dgm:spPr/>
    </dgm:pt>
    <dgm:pt modelId="{2A216F18-D5F4-4FEA-B3B3-82E9E8DE0066}" type="pres">
      <dgm:prSet presAssocID="{14694BA3-20C2-40FB-B30E-0DC871DDBE9A}" presName="sibTrans" presStyleCnt="0"/>
      <dgm:spPr/>
    </dgm:pt>
    <dgm:pt modelId="{7E9AD32B-E4A8-4D32-9AF5-19C89F027E5A}" type="pres">
      <dgm:prSet presAssocID="{0301B8E2-7FB2-498A-9080-7E84C3279918}" presName="compNode" presStyleCnt="0"/>
      <dgm:spPr/>
    </dgm:pt>
    <dgm:pt modelId="{B3828913-ABD0-4EAC-901F-E07B4F9D1F32}" type="pres">
      <dgm:prSet presAssocID="{0301B8E2-7FB2-498A-9080-7E84C327991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FEB25F8-ADE2-41E6-921E-C01AA20DB2E3}" type="pres">
      <dgm:prSet presAssocID="{0301B8E2-7FB2-498A-9080-7E84C3279918}" presName="spaceRect" presStyleCnt="0"/>
      <dgm:spPr/>
    </dgm:pt>
    <dgm:pt modelId="{5C0D6D66-E59E-4CC7-9F4A-549C2EC1ADC7}" type="pres">
      <dgm:prSet presAssocID="{0301B8E2-7FB2-498A-9080-7E84C3279918}" presName="textRect" presStyleLbl="revTx" presStyleIdx="1" presStyleCnt="4">
        <dgm:presLayoutVars>
          <dgm:chMax val="1"/>
          <dgm:chPref val="1"/>
        </dgm:presLayoutVars>
      </dgm:prSet>
      <dgm:spPr/>
    </dgm:pt>
    <dgm:pt modelId="{B573C22E-5B7D-44BD-83C6-08F0F00F8EE2}" type="pres">
      <dgm:prSet presAssocID="{62F05CFB-10E2-488F-8DDD-C1340E536DB7}" presName="sibTrans" presStyleCnt="0"/>
      <dgm:spPr/>
    </dgm:pt>
    <dgm:pt modelId="{790A1B8D-ECF2-4402-BE8E-5644D899B49C}" type="pres">
      <dgm:prSet presAssocID="{AD6FE98E-83B6-48C7-B11E-D62DB05F136F}" presName="compNode" presStyleCnt="0"/>
      <dgm:spPr/>
    </dgm:pt>
    <dgm:pt modelId="{F7DFF7C2-B88C-424B-90EA-9BBB593CFFF8}" type="pres">
      <dgm:prSet presAssocID="{AD6FE98E-83B6-48C7-B11E-D62DB05F136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9407EBA-2781-48A9-89FC-DC1222BCFE69}" type="pres">
      <dgm:prSet presAssocID="{AD6FE98E-83B6-48C7-B11E-D62DB05F136F}" presName="spaceRect" presStyleCnt="0"/>
      <dgm:spPr/>
    </dgm:pt>
    <dgm:pt modelId="{E3E13738-30DD-480E-9E66-3375CD877CFE}" type="pres">
      <dgm:prSet presAssocID="{AD6FE98E-83B6-48C7-B11E-D62DB05F136F}" presName="textRect" presStyleLbl="revTx" presStyleIdx="2" presStyleCnt="4">
        <dgm:presLayoutVars>
          <dgm:chMax val="1"/>
          <dgm:chPref val="1"/>
        </dgm:presLayoutVars>
      </dgm:prSet>
      <dgm:spPr/>
    </dgm:pt>
    <dgm:pt modelId="{A0FDCFC5-9656-4B01-8652-E17BD5883DC1}" type="pres">
      <dgm:prSet presAssocID="{72036C0F-84D1-4826-9311-0502F1E7F2FB}" presName="sibTrans" presStyleCnt="0"/>
      <dgm:spPr/>
    </dgm:pt>
    <dgm:pt modelId="{A51D1158-72D2-43BE-B948-4E44F91D407B}" type="pres">
      <dgm:prSet presAssocID="{278BDDFC-BBCD-40D7-B631-5B51A53BB9C4}" presName="compNode" presStyleCnt="0"/>
      <dgm:spPr/>
    </dgm:pt>
    <dgm:pt modelId="{E12150BE-90B5-4927-AEDA-2E308F886E9C}" type="pres">
      <dgm:prSet presAssocID="{278BDDFC-BBCD-40D7-B631-5B51A53BB9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D5BFC31-38A0-44DD-BF5F-E71ADE6D2E09}" type="pres">
      <dgm:prSet presAssocID="{278BDDFC-BBCD-40D7-B631-5B51A53BB9C4}" presName="spaceRect" presStyleCnt="0"/>
      <dgm:spPr/>
    </dgm:pt>
    <dgm:pt modelId="{AEC91375-EF8E-4148-939D-EDA9CDF1EC9B}" type="pres">
      <dgm:prSet presAssocID="{278BDDFC-BBCD-40D7-B631-5B51A53BB9C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7A66304-6F5E-47F1-BB5F-B6E48810BD50}" type="presOf" srcId="{BA11EEA0-2111-4DD3-95F4-17D637C54671}" destId="{18B786E6-E225-4063-B04B-5941C76AEABC}" srcOrd="0" destOrd="0" presId="urn:microsoft.com/office/officeart/2018/2/layout/IconLabelList"/>
    <dgm:cxn modelId="{9159DE65-96B5-4CF9-9843-78B936CC2E9B}" srcId="{BA11EEA0-2111-4DD3-95F4-17D637C54671}" destId="{0301B8E2-7FB2-498A-9080-7E84C3279918}" srcOrd="1" destOrd="0" parTransId="{93AF3738-B491-44CF-AFD3-CCC0FAB0C378}" sibTransId="{62F05CFB-10E2-488F-8DDD-C1340E536DB7}"/>
    <dgm:cxn modelId="{B67BAC46-642F-47B4-A037-F01660F55988}" type="presOf" srcId="{0301B8E2-7FB2-498A-9080-7E84C3279918}" destId="{5C0D6D66-E59E-4CC7-9F4A-549C2EC1ADC7}" srcOrd="0" destOrd="0" presId="urn:microsoft.com/office/officeart/2018/2/layout/IconLabelList"/>
    <dgm:cxn modelId="{4CE1C551-6856-45ED-A859-2716786EDF0F}" type="presOf" srcId="{8ACBC972-CE1C-4DF2-A43F-274AFB551D53}" destId="{F58C1985-3422-469A-8682-360B1ADD6B7C}" srcOrd="0" destOrd="0" presId="urn:microsoft.com/office/officeart/2018/2/layout/IconLabelList"/>
    <dgm:cxn modelId="{624BDEBC-4DBE-4458-B22D-E9DCAB3F4758}" srcId="{BA11EEA0-2111-4DD3-95F4-17D637C54671}" destId="{AD6FE98E-83B6-48C7-B11E-D62DB05F136F}" srcOrd="2" destOrd="0" parTransId="{9C384E6D-84BE-47E6-A6F1-52DCF6E71144}" sibTransId="{72036C0F-84D1-4826-9311-0502F1E7F2FB}"/>
    <dgm:cxn modelId="{8FF2F4BC-E451-4D32-AB72-5ED399106756}" type="presOf" srcId="{278BDDFC-BBCD-40D7-B631-5B51A53BB9C4}" destId="{AEC91375-EF8E-4148-939D-EDA9CDF1EC9B}" srcOrd="0" destOrd="0" presId="urn:microsoft.com/office/officeart/2018/2/layout/IconLabelList"/>
    <dgm:cxn modelId="{C57A13C6-2325-495D-A494-E6139743EA19}" srcId="{BA11EEA0-2111-4DD3-95F4-17D637C54671}" destId="{8ACBC972-CE1C-4DF2-A43F-274AFB551D53}" srcOrd="0" destOrd="0" parTransId="{F2E4B002-3A1D-4F51-A7B6-603CBEF0E1FC}" sibTransId="{14694BA3-20C2-40FB-B30E-0DC871DDBE9A}"/>
    <dgm:cxn modelId="{9943D1EE-2AED-4E17-BEF2-71DC378D5B95}" srcId="{BA11EEA0-2111-4DD3-95F4-17D637C54671}" destId="{278BDDFC-BBCD-40D7-B631-5B51A53BB9C4}" srcOrd="3" destOrd="0" parTransId="{91A4EB37-3AE1-4C27-9780-E7D59FC78045}" sibTransId="{E2AC8DDC-929E-4FE2-B0BE-E806DB5F567C}"/>
    <dgm:cxn modelId="{5FEED8F5-518E-4421-B274-300104657B0B}" type="presOf" srcId="{AD6FE98E-83B6-48C7-B11E-D62DB05F136F}" destId="{E3E13738-30DD-480E-9E66-3375CD877CFE}" srcOrd="0" destOrd="0" presId="urn:microsoft.com/office/officeart/2018/2/layout/IconLabelList"/>
    <dgm:cxn modelId="{1AA42955-E529-4B4E-8AED-0E7414B35ADD}" type="presParOf" srcId="{18B786E6-E225-4063-B04B-5941C76AEABC}" destId="{6063CBDB-E75A-4C8B-9AFE-E6AE58E63D9C}" srcOrd="0" destOrd="0" presId="urn:microsoft.com/office/officeart/2018/2/layout/IconLabelList"/>
    <dgm:cxn modelId="{934CA95E-EA5F-464C-B60D-2D78AA514C74}" type="presParOf" srcId="{6063CBDB-E75A-4C8B-9AFE-E6AE58E63D9C}" destId="{0AE924AA-7AE9-40B1-86E4-578519FC5798}" srcOrd="0" destOrd="0" presId="urn:microsoft.com/office/officeart/2018/2/layout/IconLabelList"/>
    <dgm:cxn modelId="{655CFE57-A20B-4BBB-842D-CD4364FD84C8}" type="presParOf" srcId="{6063CBDB-E75A-4C8B-9AFE-E6AE58E63D9C}" destId="{D2EE0EB6-3DA0-401E-A6AA-C6A3C45B3046}" srcOrd="1" destOrd="0" presId="urn:microsoft.com/office/officeart/2018/2/layout/IconLabelList"/>
    <dgm:cxn modelId="{43BCD575-B897-4CC4-A24F-DFAAA109262D}" type="presParOf" srcId="{6063CBDB-E75A-4C8B-9AFE-E6AE58E63D9C}" destId="{F58C1985-3422-469A-8682-360B1ADD6B7C}" srcOrd="2" destOrd="0" presId="urn:microsoft.com/office/officeart/2018/2/layout/IconLabelList"/>
    <dgm:cxn modelId="{5DFE5E09-5683-4EEF-B1B2-BC420FA8B2F7}" type="presParOf" srcId="{18B786E6-E225-4063-B04B-5941C76AEABC}" destId="{2A216F18-D5F4-4FEA-B3B3-82E9E8DE0066}" srcOrd="1" destOrd="0" presId="urn:microsoft.com/office/officeart/2018/2/layout/IconLabelList"/>
    <dgm:cxn modelId="{32F3A062-FCC2-47A7-AA8F-C9DD06536C31}" type="presParOf" srcId="{18B786E6-E225-4063-B04B-5941C76AEABC}" destId="{7E9AD32B-E4A8-4D32-9AF5-19C89F027E5A}" srcOrd="2" destOrd="0" presId="urn:microsoft.com/office/officeart/2018/2/layout/IconLabelList"/>
    <dgm:cxn modelId="{1CD9C16B-5627-482B-B8C0-70F2753B9064}" type="presParOf" srcId="{7E9AD32B-E4A8-4D32-9AF5-19C89F027E5A}" destId="{B3828913-ABD0-4EAC-901F-E07B4F9D1F32}" srcOrd="0" destOrd="0" presId="urn:microsoft.com/office/officeart/2018/2/layout/IconLabelList"/>
    <dgm:cxn modelId="{1CF41B1E-BE54-453B-BFAA-58B02BAB13AA}" type="presParOf" srcId="{7E9AD32B-E4A8-4D32-9AF5-19C89F027E5A}" destId="{CFEB25F8-ADE2-41E6-921E-C01AA20DB2E3}" srcOrd="1" destOrd="0" presId="urn:microsoft.com/office/officeart/2018/2/layout/IconLabelList"/>
    <dgm:cxn modelId="{32D809F5-20C6-41FD-9E37-DE9C7A205E1A}" type="presParOf" srcId="{7E9AD32B-E4A8-4D32-9AF5-19C89F027E5A}" destId="{5C0D6D66-E59E-4CC7-9F4A-549C2EC1ADC7}" srcOrd="2" destOrd="0" presId="urn:microsoft.com/office/officeart/2018/2/layout/IconLabelList"/>
    <dgm:cxn modelId="{8AC657F2-1C35-416D-9855-FC33EB29A059}" type="presParOf" srcId="{18B786E6-E225-4063-B04B-5941C76AEABC}" destId="{B573C22E-5B7D-44BD-83C6-08F0F00F8EE2}" srcOrd="3" destOrd="0" presId="urn:microsoft.com/office/officeart/2018/2/layout/IconLabelList"/>
    <dgm:cxn modelId="{BE0FD602-1AA1-475E-82C9-E3FDDBB79C17}" type="presParOf" srcId="{18B786E6-E225-4063-B04B-5941C76AEABC}" destId="{790A1B8D-ECF2-4402-BE8E-5644D899B49C}" srcOrd="4" destOrd="0" presId="urn:microsoft.com/office/officeart/2018/2/layout/IconLabelList"/>
    <dgm:cxn modelId="{665DDA48-FB35-43DE-9084-A35893836E42}" type="presParOf" srcId="{790A1B8D-ECF2-4402-BE8E-5644D899B49C}" destId="{F7DFF7C2-B88C-424B-90EA-9BBB593CFFF8}" srcOrd="0" destOrd="0" presId="urn:microsoft.com/office/officeart/2018/2/layout/IconLabelList"/>
    <dgm:cxn modelId="{B08BEFB0-0DEC-4994-9EE5-A9F2ADA5F49E}" type="presParOf" srcId="{790A1B8D-ECF2-4402-BE8E-5644D899B49C}" destId="{D9407EBA-2781-48A9-89FC-DC1222BCFE69}" srcOrd="1" destOrd="0" presId="urn:microsoft.com/office/officeart/2018/2/layout/IconLabelList"/>
    <dgm:cxn modelId="{73CE55DC-58FC-4B91-9D23-1AB2B8559F5E}" type="presParOf" srcId="{790A1B8D-ECF2-4402-BE8E-5644D899B49C}" destId="{E3E13738-30DD-480E-9E66-3375CD877CFE}" srcOrd="2" destOrd="0" presId="urn:microsoft.com/office/officeart/2018/2/layout/IconLabelList"/>
    <dgm:cxn modelId="{CFD298F9-FD6A-4D7D-87EF-988656BB53D7}" type="presParOf" srcId="{18B786E6-E225-4063-B04B-5941C76AEABC}" destId="{A0FDCFC5-9656-4B01-8652-E17BD5883DC1}" srcOrd="5" destOrd="0" presId="urn:microsoft.com/office/officeart/2018/2/layout/IconLabelList"/>
    <dgm:cxn modelId="{2D75624B-083B-43C9-884C-AEC013485E53}" type="presParOf" srcId="{18B786E6-E225-4063-B04B-5941C76AEABC}" destId="{A51D1158-72D2-43BE-B948-4E44F91D407B}" srcOrd="6" destOrd="0" presId="urn:microsoft.com/office/officeart/2018/2/layout/IconLabelList"/>
    <dgm:cxn modelId="{37270471-3A88-44F9-BB13-6F9DD7C2A855}" type="presParOf" srcId="{A51D1158-72D2-43BE-B948-4E44F91D407B}" destId="{E12150BE-90B5-4927-AEDA-2E308F886E9C}" srcOrd="0" destOrd="0" presId="urn:microsoft.com/office/officeart/2018/2/layout/IconLabelList"/>
    <dgm:cxn modelId="{5A1843B3-C7A3-4509-8237-6227F682D298}" type="presParOf" srcId="{A51D1158-72D2-43BE-B948-4E44F91D407B}" destId="{7D5BFC31-38A0-44DD-BF5F-E71ADE6D2E09}" srcOrd="1" destOrd="0" presId="urn:microsoft.com/office/officeart/2018/2/layout/IconLabelList"/>
    <dgm:cxn modelId="{D4C98D5B-68A3-4B4B-A55C-28CD73712921}" type="presParOf" srcId="{A51D1158-72D2-43BE-B948-4E44F91D407B}" destId="{AEC91375-EF8E-4148-939D-EDA9CDF1EC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11EEA0-2111-4DD3-95F4-17D637C54671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CBC972-CE1C-4DF2-A43F-274AFB551D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Incident Reporting System</a:t>
          </a:r>
          <a:r>
            <a:rPr lang="en-US"/>
            <a:t>:</a:t>
          </a:r>
        </a:p>
      </dgm:t>
    </dgm:pt>
    <dgm:pt modelId="{F2E4B002-3A1D-4F51-A7B6-603CBEF0E1FC}" type="parTrans" cxnId="{C57A13C6-2325-495D-A494-E6139743EA19}">
      <dgm:prSet/>
      <dgm:spPr/>
      <dgm:t>
        <a:bodyPr/>
        <a:lstStyle/>
        <a:p>
          <a:endParaRPr lang="en-US"/>
        </a:p>
      </dgm:t>
    </dgm:pt>
    <dgm:pt modelId="{14694BA3-20C2-40FB-B30E-0DC871DDBE9A}" type="sibTrans" cxnId="{C57A13C6-2325-495D-A494-E6139743EA19}">
      <dgm:prSet/>
      <dgm:spPr/>
      <dgm:t>
        <a:bodyPr/>
        <a:lstStyle/>
        <a:p>
          <a:endParaRPr lang="en-US"/>
        </a:p>
      </dgm:t>
    </dgm:pt>
    <dgm:pt modelId="{0301B8E2-7FB2-498A-9080-7E84C32799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Risk Assessment</a:t>
          </a:r>
          <a:r>
            <a:rPr lang="en-US"/>
            <a:t>:</a:t>
          </a:r>
        </a:p>
      </dgm:t>
    </dgm:pt>
    <dgm:pt modelId="{93AF3738-B491-44CF-AFD3-CCC0FAB0C378}" type="parTrans" cxnId="{9159DE65-96B5-4CF9-9843-78B936CC2E9B}">
      <dgm:prSet/>
      <dgm:spPr/>
      <dgm:t>
        <a:bodyPr/>
        <a:lstStyle/>
        <a:p>
          <a:endParaRPr lang="en-US"/>
        </a:p>
      </dgm:t>
    </dgm:pt>
    <dgm:pt modelId="{62F05CFB-10E2-488F-8DDD-C1340E536DB7}" type="sibTrans" cxnId="{9159DE65-96B5-4CF9-9843-78B936CC2E9B}">
      <dgm:prSet/>
      <dgm:spPr/>
      <dgm:t>
        <a:bodyPr/>
        <a:lstStyle/>
        <a:p>
          <a:endParaRPr lang="en-US"/>
        </a:p>
      </dgm:t>
    </dgm:pt>
    <dgm:pt modelId="{AD6FE98E-83B6-48C7-B11E-D62DB05F13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Patient Safety Initiatives</a:t>
          </a:r>
          <a:r>
            <a:rPr lang="en-US"/>
            <a:t>:</a:t>
          </a:r>
        </a:p>
      </dgm:t>
    </dgm:pt>
    <dgm:pt modelId="{9C384E6D-84BE-47E6-A6F1-52DCF6E71144}" type="parTrans" cxnId="{624BDEBC-4DBE-4458-B22D-E9DCAB3F4758}">
      <dgm:prSet/>
      <dgm:spPr/>
      <dgm:t>
        <a:bodyPr/>
        <a:lstStyle/>
        <a:p>
          <a:endParaRPr lang="en-US"/>
        </a:p>
      </dgm:t>
    </dgm:pt>
    <dgm:pt modelId="{72036C0F-84D1-4826-9311-0502F1E7F2FB}" type="sibTrans" cxnId="{624BDEBC-4DBE-4458-B22D-E9DCAB3F4758}">
      <dgm:prSet/>
      <dgm:spPr/>
      <dgm:t>
        <a:bodyPr/>
        <a:lstStyle/>
        <a:p>
          <a:endParaRPr lang="en-US"/>
        </a:p>
      </dgm:t>
    </dgm:pt>
    <dgm:pt modelId="{278BDDFC-BBCD-40D7-B631-5B51A53BB9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Education and Training</a:t>
          </a:r>
          <a:r>
            <a:rPr lang="en-US"/>
            <a:t>:</a:t>
          </a:r>
        </a:p>
      </dgm:t>
    </dgm:pt>
    <dgm:pt modelId="{91A4EB37-3AE1-4C27-9780-E7D59FC78045}" type="parTrans" cxnId="{9943D1EE-2AED-4E17-BEF2-71DC378D5B95}">
      <dgm:prSet/>
      <dgm:spPr/>
      <dgm:t>
        <a:bodyPr/>
        <a:lstStyle/>
        <a:p>
          <a:endParaRPr lang="en-US"/>
        </a:p>
      </dgm:t>
    </dgm:pt>
    <dgm:pt modelId="{E2AC8DDC-929E-4FE2-B0BE-E806DB5F567C}" type="sibTrans" cxnId="{9943D1EE-2AED-4E17-BEF2-71DC378D5B95}">
      <dgm:prSet/>
      <dgm:spPr/>
      <dgm:t>
        <a:bodyPr/>
        <a:lstStyle/>
        <a:p>
          <a:endParaRPr lang="en-US"/>
        </a:p>
      </dgm:t>
    </dgm:pt>
    <dgm:pt modelId="{18B786E6-E225-4063-B04B-5941C76AEABC}" type="pres">
      <dgm:prSet presAssocID="{BA11EEA0-2111-4DD3-95F4-17D637C54671}" presName="root" presStyleCnt="0">
        <dgm:presLayoutVars>
          <dgm:dir/>
          <dgm:resizeHandles val="exact"/>
        </dgm:presLayoutVars>
      </dgm:prSet>
      <dgm:spPr/>
    </dgm:pt>
    <dgm:pt modelId="{6063CBDB-E75A-4C8B-9AFE-E6AE58E63D9C}" type="pres">
      <dgm:prSet presAssocID="{8ACBC972-CE1C-4DF2-A43F-274AFB551D53}" presName="compNode" presStyleCnt="0"/>
      <dgm:spPr/>
    </dgm:pt>
    <dgm:pt modelId="{0AE924AA-7AE9-40B1-86E4-578519FC5798}" type="pres">
      <dgm:prSet presAssocID="{8ACBC972-CE1C-4DF2-A43F-274AFB551D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2EE0EB6-3DA0-401E-A6AA-C6A3C45B3046}" type="pres">
      <dgm:prSet presAssocID="{8ACBC972-CE1C-4DF2-A43F-274AFB551D53}" presName="spaceRect" presStyleCnt="0"/>
      <dgm:spPr/>
    </dgm:pt>
    <dgm:pt modelId="{F58C1985-3422-469A-8682-360B1ADD6B7C}" type="pres">
      <dgm:prSet presAssocID="{8ACBC972-CE1C-4DF2-A43F-274AFB551D53}" presName="textRect" presStyleLbl="revTx" presStyleIdx="0" presStyleCnt="4">
        <dgm:presLayoutVars>
          <dgm:chMax val="1"/>
          <dgm:chPref val="1"/>
        </dgm:presLayoutVars>
      </dgm:prSet>
      <dgm:spPr/>
    </dgm:pt>
    <dgm:pt modelId="{2A216F18-D5F4-4FEA-B3B3-82E9E8DE0066}" type="pres">
      <dgm:prSet presAssocID="{14694BA3-20C2-40FB-B30E-0DC871DDBE9A}" presName="sibTrans" presStyleCnt="0"/>
      <dgm:spPr/>
    </dgm:pt>
    <dgm:pt modelId="{7E9AD32B-E4A8-4D32-9AF5-19C89F027E5A}" type="pres">
      <dgm:prSet presAssocID="{0301B8E2-7FB2-498A-9080-7E84C3279918}" presName="compNode" presStyleCnt="0"/>
      <dgm:spPr/>
    </dgm:pt>
    <dgm:pt modelId="{B3828913-ABD0-4EAC-901F-E07B4F9D1F32}" type="pres">
      <dgm:prSet presAssocID="{0301B8E2-7FB2-498A-9080-7E84C327991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FEB25F8-ADE2-41E6-921E-C01AA20DB2E3}" type="pres">
      <dgm:prSet presAssocID="{0301B8E2-7FB2-498A-9080-7E84C3279918}" presName="spaceRect" presStyleCnt="0"/>
      <dgm:spPr/>
    </dgm:pt>
    <dgm:pt modelId="{5C0D6D66-E59E-4CC7-9F4A-549C2EC1ADC7}" type="pres">
      <dgm:prSet presAssocID="{0301B8E2-7FB2-498A-9080-7E84C3279918}" presName="textRect" presStyleLbl="revTx" presStyleIdx="1" presStyleCnt="4">
        <dgm:presLayoutVars>
          <dgm:chMax val="1"/>
          <dgm:chPref val="1"/>
        </dgm:presLayoutVars>
      </dgm:prSet>
      <dgm:spPr/>
    </dgm:pt>
    <dgm:pt modelId="{B573C22E-5B7D-44BD-83C6-08F0F00F8EE2}" type="pres">
      <dgm:prSet presAssocID="{62F05CFB-10E2-488F-8DDD-C1340E536DB7}" presName="sibTrans" presStyleCnt="0"/>
      <dgm:spPr/>
    </dgm:pt>
    <dgm:pt modelId="{790A1B8D-ECF2-4402-BE8E-5644D899B49C}" type="pres">
      <dgm:prSet presAssocID="{AD6FE98E-83B6-48C7-B11E-D62DB05F136F}" presName="compNode" presStyleCnt="0"/>
      <dgm:spPr/>
    </dgm:pt>
    <dgm:pt modelId="{F7DFF7C2-B88C-424B-90EA-9BBB593CFFF8}" type="pres">
      <dgm:prSet presAssocID="{AD6FE98E-83B6-48C7-B11E-D62DB05F136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9407EBA-2781-48A9-89FC-DC1222BCFE69}" type="pres">
      <dgm:prSet presAssocID="{AD6FE98E-83B6-48C7-B11E-D62DB05F136F}" presName="spaceRect" presStyleCnt="0"/>
      <dgm:spPr/>
    </dgm:pt>
    <dgm:pt modelId="{E3E13738-30DD-480E-9E66-3375CD877CFE}" type="pres">
      <dgm:prSet presAssocID="{AD6FE98E-83B6-48C7-B11E-D62DB05F136F}" presName="textRect" presStyleLbl="revTx" presStyleIdx="2" presStyleCnt="4">
        <dgm:presLayoutVars>
          <dgm:chMax val="1"/>
          <dgm:chPref val="1"/>
        </dgm:presLayoutVars>
      </dgm:prSet>
      <dgm:spPr/>
    </dgm:pt>
    <dgm:pt modelId="{A0FDCFC5-9656-4B01-8652-E17BD5883DC1}" type="pres">
      <dgm:prSet presAssocID="{72036C0F-84D1-4826-9311-0502F1E7F2FB}" presName="sibTrans" presStyleCnt="0"/>
      <dgm:spPr/>
    </dgm:pt>
    <dgm:pt modelId="{A51D1158-72D2-43BE-B948-4E44F91D407B}" type="pres">
      <dgm:prSet presAssocID="{278BDDFC-BBCD-40D7-B631-5B51A53BB9C4}" presName="compNode" presStyleCnt="0"/>
      <dgm:spPr/>
    </dgm:pt>
    <dgm:pt modelId="{E12150BE-90B5-4927-AEDA-2E308F886E9C}" type="pres">
      <dgm:prSet presAssocID="{278BDDFC-BBCD-40D7-B631-5B51A53BB9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D5BFC31-38A0-44DD-BF5F-E71ADE6D2E09}" type="pres">
      <dgm:prSet presAssocID="{278BDDFC-BBCD-40D7-B631-5B51A53BB9C4}" presName="spaceRect" presStyleCnt="0"/>
      <dgm:spPr/>
    </dgm:pt>
    <dgm:pt modelId="{AEC91375-EF8E-4148-939D-EDA9CDF1EC9B}" type="pres">
      <dgm:prSet presAssocID="{278BDDFC-BBCD-40D7-B631-5B51A53BB9C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7A66304-6F5E-47F1-BB5F-B6E48810BD50}" type="presOf" srcId="{BA11EEA0-2111-4DD3-95F4-17D637C54671}" destId="{18B786E6-E225-4063-B04B-5941C76AEABC}" srcOrd="0" destOrd="0" presId="urn:microsoft.com/office/officeart/2018/2/layout/IconLabelList"/>
    <dgm:cxn modelId="{9159DE65-96B5-4CF9-9843-78B936CC2E9B}" srcId="{BA11EEA0-2111-4DD3-95F4-17D637C54671}" destId="{0301B8E2-7FB2-498A-9080-7E84C3279918}" srcOrd="1" destOrd="0" parTransId="{93AF3738-B491-44CF-AFD3-CCC0FAB0C378}" sibTransId="{62F05CFB-10E2-488F-8DDD-C1340E536DB7}"/>
    <dgm:cxn modelId="{B67BAC46-642F-47B4-A037-F01660F55988}" type="presOf" srcId="{0301B8E2-7FB2-498A-9080-7E84C3279918}" destId="{5C0D6D66-E59E-4CC7-9F4A-549C2EC1ADC7}" srcOrd="0" destOrd="0" presId="urn:microsoft.com/office/officeart/2018/2/layout/IconLabelList"/>
    <dgm:cxn modelId="{4CE1C551-6856-45ED-A859-2716786EDF0F}" type="presOf" srcId="{8ACBC972-CE1C-4DF2-A43F-274AFB551D53}" destId="{F58C1985-3422-469A-8682-360B1ADD6B7C}" srcOrd="0" destOrd="0" presId="urn:microsoft.com/office/officeart/2018/2/layout/IconLabelList"/>
    <dgm:cxn modelId="{624BDEBC-4DBE-4458-B22D-E9DCAB3F4758}" srcId="{BA11EEA0-2111-4DD3-95F4-17D637C54671}" destId="{AD6FE98E-83B6-48C7-B11E-D62DB05F136F}" srcOrd="2" destOrd="0" parTransId="{9C384E6D-84BE-47E6-A6F1-52DCF6E71144}" sibTransId="{72036C0F-84D1-4826-9311-0502F1E7F2FB}"/>
    <dgm:cxn modelId="{8FF2F4BC-E451-4D32-AB72-5ED399106756}" type="presOf" srcId="{278BDDFC-BBCD-40D7-B631-5B51A53BB9C4}" destId="{AEC91375-EF8E-4148-939D-EDA9CDF1EC9B}" srcOrd="0" destOrd="0" presId="urn:microsoft.com/office/officeart/2018/2/layout/IconLabelList"/>
    <dgm:cxn modelId="{C57A13C6-2325-495D-A494-E6139743EA19}" srcId="{BA11EEA0-2111-4DD3-95F4-17D637C54671}" destId="{8ACBC972-CE1C-4DF2-A43F-274AFB551D53}" srcOrd="0" destOrd="0" parTransId="{F2E4B002-3A1D-4F51-A7B6-603CBEF0E1FC}" sibTransId="{14694BA3-20C2-40FB-B30E-0DC871DDBE9A}"/>
    <dgm:cxn modelId="{9943D1EE-2AED-4E17-BEF2-71DC378D5B95}" srcId="{BA11EEA0-2111-4DD3-95F4-17D637C54671}" destId="{278BDDFC-BBCD-40D7-B631-5B51A53BB9C4}" srcOrd="3" destOrd="0" parTransId="{91A4EB37-3AE1-4C27-9780-E7D59FC78045}" sibTransId="{E2AC8DDC-929E-4FE2-B0BE-E806DB5F567C}"/>
    <dgm:cxn modelId="{5FEED8F5-518E-4421-B274-300104657B0B}" type="presOf" srcId="{AD6FE98E-83B6-48C7-B11E-D62DB05F136F}" destId="{E3E13738-30DD-480E-9E66-3375CD877CFE}" srcOrd="0" destOrd="0" presId="urn:microsoft.com/office/officeart/2018/2/layout/IconLabelList"/>
    <dgm:cxn modelId="{1AA42955-E529-4B4E-8AED-0E7414B35ADD}" type="presParOf" srcId="{18B786E6-E225-4063-B04B-5941C76AEABC}" destId="{6063CBDB-E75A-4C8B-9AFE-E6AE58E63D9C}" srcOrd="0" destOrd="0" presId="urn:microsoft.com/office/officeart/2018/2/layout/IconLabelList"/>
    <dgm:cxn modelId="{934CA95E-EA5F-464C-B60D-2D78AA514C74}" type="presParOf" srcId="{6063CBDB-E75A-4C8B-9AFE-E6AE58E63D9C}" destId="{0AE924AA-7AE9-40B1-86E4-578519FC5798}" srcOrd="0" destOrd="0" presId="urn:microsoft.com/office/officeart/2018/2/layout/IconLabelList"/>
    <dgm:cxn modelId="{655CFE57-A20B-4BBB-842D-CD4364FD84C8}" type="presParOf" srcId="{6063CBDB-E75A-4C8B-9AFE-E6AE58E63D9C}" destId="{D2EE0EB6-3DA0-401E-A6AA-C6A3C45B3046}" srcOrd="1" destOrd="0" presId="urn:microsoft.com/office/officeart/2018/2/layout/IconLabelList"/>
    <dgm:cxn modelId="{43BCD575-B897-4CC4-A24F-DFAAA109262D}" type="presParOf" srcId="{6063CBDB-E75A-4C8B-9AFE-E6AE58E63D9C}" destId="{F58C1985-3422-469A-8682-360B1ADD6B7C}" srcOrd="2" destOrd="0" presId="urn:microsoft.com/office/officeart/2018/2/layout/IconLabelList"/>
    <dgm:cxn modelId="{5DFE5E09-5683-4EEF-B1B2-BC420FA8B2F7}" type="presParOf" srcId="{18B786E6-E225-4063-B04B-5941C76AEABC}" destId="{2A216F18-D5F4-4FEA-B3B3-82E9E8DE0066}" srcOrd="1" destOrd="0" presId="urn:microsoft.com/office/officeart/2018/2/layout/IconLabelList"/>
    <dgm:cxn modelId="{32F3A062-FCC2-47A7-AA8F-C9DD06536C31}" type="presParOf" srcId="{18B786E6-E225-4063-B04B-5941C76AEABC}" destId="{7E9AD32B-E4A8-4D32-9AF5-19C89F027E5A}" srcOrd="2" destOrd="0" presId="urn:microsoft.com/office/officeart/2018/2/layout/IconLabelList"/>
    <dgm:cxn modelId="{1CD9C16B-5627-482B-B8C0-70F2753B9064}" type="presParOf" srcId="{7E9AD32B-E4A8-4D32-9AF5-19C89F027E5A}" destId="{B3828913-ABD0-4EAC-901F-E07B4F9D1F32}" srcOrd="0" destOrd="0" presId="urn:microsoft.com/office/officeart/2018/2/layout/IconLabelList"/>
    <dgm:cxn modelId="{1CF41B1E-BE54-453B-BFAA-58B02BAB13AA}" type="presParOf" srcId="{7E9AD32B-E4A8-4D32-9AF5-19C89F027E5A}" destId="{CFEB25F8-ADE2-41E6-921E-C01AA20DB2E3}" srcOrd="1" destOrd="0" presId="urn:microsoft.com/office/officeart/2018/2/layout/IconLabelList"/>
    <dgm:cxn modelId="{32D809F5-20C6-41FD-9E37-DE9C7A205E1A}" type="presParOf" srcId="{7E9AD32B-E4A8-4D32-9AF5-19C89F027E5A}" destId="{5C0D6D66-E59E-4CC7-9F4A-549C2EC1ADC7}" srcOrd="2" destOrd="0" presId="urn:microsoft.com/office/officeart/2018/2/layout/IconLabelList"/>
    <dgm:cxn modelId="{8AC657F2-1C35-416D-9855-FC33EB29A059}" type="presParOf" srcId="{18B786E6-E225-4063-B04B-5941C76AEABC}" destId="{B573C22E-5B7D-44BD-83C6-08F0F00F8EE2}" srcOrd="3" destOrd="0" presId="urn:microsoft.com/office/officeart/2018/2/layout/IconLabelList"/>
    <dgm:cxn modelId="{BE0FD602-1AA1-475E-82C9-E3FDDBB79C17}" type="presParOf" srcId="{18B786E6-E225-4063-B04B-5941C76AEABC}" destId="{790A1B8D-ECF2-4402-BE8E-5644D899B49C}" srcOrd="4" destOrd="0" presId="urn:microsoft.com/office/officeart/2018/2/layout/IconLabelList"/>
    <dgm:cxn modelId="{665DDA48-FB35-43DE-9084-A35893836E42}" type="presParOf" srcId="{790A1B8D-ECF2-4402-BE8E-5644D899B49C}" destId="{F7DFF7C2-B88C-424B-90EA-9BBB593CFFF8}" srcOrd="0" destOrd="0" presId="urn:microsoft.com/office/officeart/2018/2/layout/IconLabelList"/>
    <dgm:cxn modelId="{B08BEFB0-0DEC-4994-9EE5-A9F2ADA5F49E}" type="presParOf" srcId="{790A1B8D-ECF2-4402-BE8E-5644D899B49C}" destId="{D9407EBA-2781-48A9-89FC-DC1222BCFE69}" srcOrd="1" destOrd="0" presId="urn:microsoft.com/office/officeart/2018/2/layout/IconLabelList"/>
    <dgm:cxn modelId="{73CE55DC-58FC-4B91-9D23-1AB2B8559F5E}" type="presParOf" srcId="{790A1B8D-ECF2-4402-BE8E-5644D899B49C}" destId="{E3E13738-30DD-480E-9E66-3375CD877CFE}" srcOrd="2" destOrd="0" presId="urn:microsoft.com/office/officeart/2018/2/layout/IconLabelList"/>
    <dgm:cxn modelId="{CFD298F9-FD6A-4D7D-87EF-988656BB53D7}" type="presParOf" srcId="{18B786E6-E225-4063-B04B-5941C76AEABC}" destId="{A0FDCFC5-9656-4B01-8652-E17BD5883DC1}" srcOrd="5" destOrd="0" presId="urn:microsoft.com/office/officeart/2018/2/layout/IconLabelList"/>
    <dgm:cxn modelId="{2D75624B-083B-43C9-884C-AEC013485E53}" type="presParOf" srcId="{18B786E6-E225-4063-B04B-5941C76AEABC}" destId="{A51D1158-72D2-43BE-B948-4E44F91D407B}" srcOrd="6" destOrd="0" presId="urn:microsoft.com/office/officeart/2018/2/layout/IconLabelList"/>
    <dgm:cxn modelId="{37270471-3A88-44F9-BB13-6F9DD7C2A855}" type="presParOf" srcId="{A51D1158-72D2-43BE-B948-4E44F91D407B}" destId="{E12150BE-90B5-4927-AEDA-2E308F886E9C}" srcOrd="0" destOrd="0" presId="urn:microsoft.com/office/officeart/2018/2/layout/IconLabelList"/>
    <dgm:cxn modelId="{5A1843B3-C7A3-4509-8237-6227F682D298}" type="presParOf" srcId="{A51D1158-72D2-43BE-B948-4E44F91D407B}" destId="{7D5BFC31-38A0-44DD-BF5F-E71ADE6D2E09}" srcOrd="1" destOrd="0" presId="urn:microsoft.com/office/officeart/2018/2/layout/IconLabelList"/>
    <dgm:cxn modelId="{D4C98D5B-68A3-4B4B-A55C-28CD73712921}" type="presParOf" srcId="{A51D1158-72D2-43BE-B948-4E44F91D407B}" destId="{AEC91375-EF8E-4148-939D-EDA9CDF1EC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DF4613-2FD1-42C7-81E3-7D20913EE1D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B1D2887-31CE-4544-8149-B4D502DCBBC6}">
      <dgm:prSet/>
      <dgm:spPr/>
      <dgm:t>
        <a:bodyPr/>
        <a:lstStyle/>
        <a:p>
          <a:r>
            <a:rPr lang="en-US" b="1" dirty="0"/>
            <a:t>Data Collection</a:t>
          </a:r>
          <a:r>
            <a:rPr lang="en-US" dirty="0"/>
            <a:t>:</a:t>
          </a:r>
        </a:p>
      </dgm:t>
    </dgm:pt>
    <dgm:pt modelId="{3CD7D6EA-3B02-43D3-91E1-87E03A73EE66}" type="parTrans" cxnId="{AAD3193A-6921-4995-88F2-F5179A7733BA}">
      <dgm:prSet/>
      <dgm:spPr/>
      <dgm:t>
        <a:bodyPr/>
        <a:lstStyle/>
        <a:p>
          <a:endParaRPr lang="en-US"/>
        </a:p>
      </dgm:t>
    </dgm:pt>
    <dgm:pt modelId="{6850333E-7438-4B1E-B19B-42F891AF9CF0}" type="sibTrans" cxnId="{AAD3193A-6921-4995-88F2-F5179A7733BA}">
      <dgm:prSet/>
      <dgm:spPr/>
      <dgm:t>
        <a:bodyPr/>
        <a:lstStyle/>
        <a:p>
          <a:endParaRPr lang="en-US"/>
        </a:p>
      </dgm:t>
    </dgm:pt>
    <dgm:pt modelId="{2DF42FD3-9BE7-4862-A725-FA826A70EAEE}">
      <dgm:prSet/>
      <dgm:spPr/>
      <dgm:t>
        <a:bodyPr/>
        <a:lstStyle/>
        <a:p>
          <a:r>
            <a:rPr lang="en-US" dirty="0"/>
            <a:t>Collection of data on incidents, patient outcomes, and compliance with safety protocols.</a:t>
          </a:r>
        </a:p>
      </dgm:t>
    </dgm:pt>
    <dgm:pt modelId="{0BCE084C-EE4D-4403-9895-B5B66ADE2999}" type="parTrans" cxnId="{C35825FE-2FFC-410A-A08E-9D1CDF301194}">
      <dgm:prSet/>
      <dgm:spPr/>
      <dgm:t>
        <a:bodyPr/>
        <a:lstStyle/>
        <a:p>
          <a:endParaRPr lang="en-US"/>
        </a:p>
      </dgm:t>
    </dgm:pt>
    <dgm:pt modelId="{236A3E06-FA38-48C6-B607-C680A094E537}" type="sibTrans" cxnId="{C35825FE-2FFC-410A-A08E-9D1CDF301194}">
      <dgm:prSet/>
      <dgm:spPr/>
      <dgm:t>
        <a:bodyPr/>
        <a:lstStyle/>
        <a:p>
          <a:endParaRPr lang="en-US"/>
        </a:p>
      </dgm:t>
    </dgm:pt>
    <dgm:pt modelId="{34DAA05D-1516-4D65-A6CF-968BD1143180}">
      <dgm:prSet/>
      <dgm:spPr/>
      <dgm:t>
        <a:bodyPr/>
        <a:lstStyle/>
        <a:p>
          <a:r>
            <a:rPr lang="en-US" b="1"/>
            <a:t>Key Performance Indicators (KPIs)</a:t>
          </a:r>
          <a:r>
            <a:rPr lang="en-US"/>
            <a:t>:</a:t>
          </a:r>
        </a:p>
      </dgm:t>
    </dgm:pt>
    <dgm:pt modelId="{1177DA75-0387-493F-AB3E-31B674887CA4}" type="parTrans" cxnId="{107F6F7B-18EE-4DF6-8338-2185D97826CC}">
      <dgm:prSet/>
      <dgm:spPr/>
      <dgm:t>
        <a:bodyPr/>
        <a:lstStyle/>
        <a:p>
          <a:endParaRPr lang="en-US"/>
        </a:p>
      </dgm:t>
    </dgm:pt>
    <dgm:pt modelId="{9A8F145D-A8CA-4D52-B21B-33DAC4E48767}" type="sibTrans" cxnId="{107F6F7B-18EE-4DF6-8338-2185D97826CC}">
      <dgm:prSet/>
      <dgm:spPr/>
      <dgm:t>
        <a:bodyPr/>
        <a:lstStyle/>
        <a:p>
          <a:endParaRPr lang="en-US"/>
        </a:p>
      </dgm:t>
    </dgm:pt>
    <dgm:pt modelId="{C74F550A-6735-40C6-B269-B3C2F7A09ECB}">
      <dgm:prSet/>
      <dgm:spPr/>
      <dgm:t>
        <a:bodyPr/>
        <a:lstStyle/>
        <a:p>
          <a:r>
            <a:rPr lang="en-US"/>
            <a:t>Metrics to evaluate the effectiveness of safety initiatives (e.g., rate of hospital-acquired infections, medication errors).</a:t>
          </a:r>
        </a:p>
      </dgm:t>
    </dgm:pt>
    <dgm:pt modelId="{5C12460E-135E-4DC2-8129-27E4D49483C4}" type="parTrans" cxnId="{560FCBE0-ED18-4D92-8085-85F4C3177488}">
      <dgm:prSet/>
      <dgm:spPr/>
      <dgm:t>
        <a:bodyPr/>
        <a:lstStyle/>
        <a:p>
          <a:endParaRPr lang="en-US"/>
        </a:p>
      </dgm:t>
    </dgm:pt>
    <dgm:pt modelId="{ECA6FC35-400C-4A83-B07A-B9A1354D2A25}" type="sibTrans" cxnId="{560FCBE0-ED18-4D92-8085-85F4C3177488}">
      <dgm:prSet/>
      <dgm:spPr/>
      <dgm:t>
        <a:bodyPr/>
        <a:lstStyle/>
        <a:p>
          <a:endParaRPr lang="en-US"/>
        </a:p>
      </dgm:t>
    </dgm:pt>
    <dgm:pt modelId="{B7E6EB1E-E600-4ED7-B6B4-179523D72DDA}">
      <dgm:prSet/>
      <dgm:spPr/>
      <dgm:t>
        <a:bodyPr/>
        <a:lstStyle/>
        <a:p>
          <a:r>
            <a:rPr lang="en-US" b="1"/>
            <a:t>Regular Audits</a:t>
          </a:r>
          <a:r>
            <a:rPr lang="en-US"/>
            <a:t>:</a:t>
          </a:r>
        </a:p>
      </dgm:t>
    </dgm:pt>
    <dgm:pt modelId="{17535E77-E4F5-4FFF-ABF5-C4D8A7190776}" type="parTrans" cxnId="{B28BF624-2D22-48FD-8D53-BD1998C134DA}">
      <dgm:prSet/>
      <dgm:spPr/>
      <dgm:t>
        <a:bodyPr/>
        <a:lstStyle/>
        <a:p>
          <a:endParaRPr lang="en-US"/>
        </a:p>
      </dgm:t>
    </dgm:pt>
    <dgm:pt modelId="{ADCC05DA-564D-4385-B63C-56400369EB76}" type="sibTrans" cxnId="{B28BF624-2D22-48FD-8D53-BD1998C134DA}">
      <dgm:prSet/>
      <dgm:spPr/>
      <dgm:t>
        <a:bodyPr/>
        <a:lstStyle/>
        <a:p>
          <a:endParaRPr lang="en-US"/>
        </a:p>
      </dgm:t>
    </dgm:pt>
    <dgm:pt modelId="{83BD63BE-80B5-42F3-8F88-D6BF7C212394}">
      <dgm:prSet/>
      <dgm:spPr/>
      <dgm:t>
        <a:bodyPr/>
        <a:lstStyle/>
        <a:p>
          <a:r>
            <a:rPr lang="en-US"/>
            <a:t>Conducting periodic audits to assess compliance with safety standards and identify areas for improvement.</a:t>
          </a:r>
        </a:p>
      </dgm:t>
    </dgm:pt>
    <dgm:pt modelId="{6E7506C9-9253-4810-B8B5-3E4F03493F78}" type="parTrans" cxnId="{CC5F5FBC-C1C7-4272-807B-EA727D81666C}">
      <dgm:prSet/>
      <dgm:spPr/>
      <dgm:t>
        <a:bodyPr/>
        <a:lstStyle/>
        <a:p>
          <a:endParaRPr lang="en-US"/>
        </a:p>
      </dgm:t>
    </dgm:pt>
    <dgm:pt modelId="{4F0FE49F-ADC9-4307-981F-F83E51A69130}" type="sibTrans" cxnId="{CC5F5FBC-C1C7-4272-807B-EA727D81666C}">
      <dgm:prSet/>
      <dgm:spPr/>
      <dgm:t>
        <a:bodyPr/>
        <a:lstStyle/>
        <a:p>
          <a:endParaRPr lang="en-US"/>
        </a:p>
      </dgm:t>
    </dgm:pt>
    <dgm:pt modelId="{4C212AD7-897A-4FF9-8022-F5BD29C191F7}" type="pres">
      <dgm:prSet presAssocID="{D1DF4613-2FD1-42C7-81E3-7D20913EE1D6}" presName="linear" presStyleCnt="0">
        <dgm:presLayoutVars>
          <dgm:animLvl val="lvl"/>
          <dgm:resizeHandles val="exact"/>
        </dgm:presLayoutVars>
      </dgm:prSet>
      <dgm:spPr/>
    </dgm:pt>
    <dgm:pt modelId="{1AF772C8-D0FA-442C-82B0-C85DCEB4F251}" type="pres">
      <dgm:prSet presAssocID="{8B1D2887-31CE-4544-8149-B4D502DCBB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DF06BC-A440-4567-9DDA-B97EAA697702}" type="pres">
      <dgm:prSet presAssocID="{8B1D2887-31CE-4544-8149-B4D502DCBBC6}" presName="childText" presStyleLbl="revTx" presStyleIdx="0" presStyleCnt="3">
        <dgm:presLayoutVars>
          <dgm:bulletEnabled val="1"/>
        </dgm:presLayoutVars>
      </dgm:prSet>
      <dgm:spPr/>
    </dgm:pt>
    <dgm:pt modelId="{E288E82F-6B56-414B-83AB-884AACA5648C}" type="pres">
      <dgm:prSet presAssocID="{34DAA05D-1516-4D65-A6CF-968BD11431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9A60ED-AB92-44E6-822C-FC2B59A8BBA1}" type="pres">
      <dgm:prSet presAssocID="{34DAA05D-1516-4D65-A6CF-968BD1143180}" presName="childText" presStyleLbl="revTx" presStyleIdx="1" presStyleCnt="3">
        <dgm:presLayoutVars>
          <dgm:bulletEnabled val="1"/>
        </dgm:presLayoutVars>
      </dgm:prSet>
      <dgm:spPr/>
    </dgm:pt>
    <dgm:pt modelId="{EADD792D-4BFD-4C6D-81D3-204FE13249B3}" type="pres">
      <dgm:prSet presAssocID="{B7E6EB1E-E600-4ED7-B6B4-179523D72D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DFBDBC7-E688-4902-92B6-602F6056B64D}" type="pres">
      <dgm:prSet presAssocID="{B7E6EB1E-E600-4ED7-B6B4-179523D72DD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CAC1421-D0A5-455D-BE56-8FA1314BB3E3}" type="presOf" srcId="{D1DF4613-2FD1-42C7-81E3-7D20913EE1D6}" destId="{4C212AD7-897A-4FF9-8022-F5BD29C191F7}" srcOrd="0" destOrd="0" presId="urn:microsoft.com/office/officeart/2005/8/layout/vList2"/>
    <dgm:cxn modelId="{B28BF624-2D22-48FD-8D53-BD1998C134DA}" srcId="{D1DF4613-2FD1-42C7-81E3-7D20913EE1D6}" destId="{B7E6EB1E-E600-4ED7-B6B4-179523D72DDA}" srcOrd="2" destOrd="0" parTransId="{17535E77-E4F5-4FFF-ABF5-C4D8A7190776}" sibTransId="{ADCC05DA-564D-4385-B63C-56400369EB76}"/>
    <dgm:cxn modelId="{AAD3193A-6921-4995-88F2-F5179A7733BA}" srcId="{D1DF4613-2FD1-42C7-81E3-7D20913EE1D6}" destId="{8B1D2887-31CE-4544-8149-B4D502DCBBC6}" srcOrd="0" destOrd="0" parTransId="{3CD7D6EA-3B02-43D3-91E1-87E03A73EE66}" sibTransId="{6850333E-7438-4B1E-B19B-42F891AF9CF0}"/>
    <dgm:cxn modelId="{0DE0D03B-A886-4B9E-8326-D8D6802CC9EA}" type="presOf" srcId="{83BD63BE-80B5-42F3-8F88-D6BF7C212394}" destId="{BDFBDBC7-E688-4902-92B6-602F6056B64D}" srcOrd="0" destOrd="0" presId="urn:microsoft.com/office/officeart/2005/8/layout/vList2"/>
    <dgm:cxn modelId="{9D7D3846-15A6-4737-A107-8DBDB53BBDBF}" type="presOf" srcId="{34DAA05D-1516-4D65-A6CF-968BD1143180}" destId="{E288E82F-6B56-414B-83AB-884AACA5648C}" srcOrd="0" destOrd="0" presId="urn:microsoft.com/office/officeart/2005/8/layout/vList2"/>
    <dgm:cxn modelId="{A6E9106D-7ACF-4309-BA65-06F0C303D261}" type="presOf" srcId="{B7E6EB1E-E600-4ED7-B6B4-179523D72DDA}" destId="{EADD792D-4BFD-4C6D-81D3-204FE13249B3}" srcOrd="0" destOrd="0" presId="urn:microsoft.com/office/officeart/2005/8/layout/vList2"/>
    <dgm:cxn modelId="{107F6F7B-18EE-4DF6-8338-2185D97826CC}" srcId="{D1DF4613-2FD1-42C7-81E3-7D20913EE1D6}" destId="{34DAA05D-1516-4D65-A6CF-968BD1143180}" srcOrd="1" destOrd="0" parTransId="{1177DA75-0387-493F-AB3E-31B674887CA4}" sibTransId="{9A8F145D-A8CA-4D52-B21B-33DAC4E48767}"/>
    <dgm:cxn modelId="{CC5F5FBC-C1C7-4272-807B-EA727D81666C}" srcId="{B7E6EB1E-E600-4ED7-B6B4-179523D72DDA}" destId="{83BD63BE-80B5-42F3-8F88-D6BF7C212394}" srcOrd="0" destOrd="0" parTransId="{6E7506C9-9253-4810-B8B5-3E4F03493F78}" sibTransId="{4F0FE49F-ADC9-4307-981F-F83E51A69130}"/>
    <dgm:cxn modelId="{88DD0AD1-AC8F-4C77-BBE2-033C7E32C696}" type="presOf" srcId="{2DF42FD3-9BE7-4862-A725-FA826A70EAEE}" destId="{CFDF06BC-A440-4567-9DDA-B97EAA697702}" srcOrd="0" destOrd="0" presId="urn:microsoft.com/office/officeart/2005/8/layout/vList2"/>
    <dgm:cxn modelId="{560FCBE0-ED18-4D92-8085-85F4C3177488}" srcId="{34DAA05D-1516-4D65-A6CF-968BD1143180}" destId="{C74F550A-6735-40C6-B269-B3C2F7A09ECB}" srcOrd="0" destOrd="0" parTransId="{5C12460E-135E-4DC2-8129-27E4D49483C4}" sibTransId="{ECA6FC35-400C-4A83-B07A-B9A1354D2A25}"/>
    <dgm:cxn modelId="{84AB27E5-918A-4D78-86CB-311F6440239A}" type="presOf" srcId="{8B1D2887-31CE-4544-8149-B4D502DCBBC6}" destId="{1AF772C8-D0FA-442C-82B0-C85DCEB4F251}" srcOrd="0" destOrd="0" presId="urn:microsoft.com/office/officeart/2005/8/layout/vList2"/>
    <dgm:cxn modelId="{34C836EA-F0E2-4EAD-8C12-64E0DC902046}" type="presOf" srcId="{C74F550A-6735-40C6-B269-B3C2F7A09ECB}" destId="{C49A60ED-AB92-44E6-822C-FC2B59A8BBA1}" srcOrd="0" destOrd="0" presId="urn:microsoft.com/office/officeart/2005/8/layout/vList2"/>
    <dgm:cxn modelId="{C35825FE-2FFC-410A-A08E-9D1CDF301194}" srcId="{8B1D2887-31CE-4544-8149-B4D502DCBBC6}" destId="{2DF42FD3-9BE7-4862-A725-FA826A70EAEE}" srcOrd="0" destOrd="0" parTransId="{0BCE084C-EE4D-4403-9895-B5B66ADE2999}" sibTransId="{236A3E06-FA38-48C6-B607-C680A094E537}"/>
    <dgm:cxn modelId="{D5C5BC1C-A5CE-459B-8294-CC6B097141F8}" type="presParOf" srcId="{4C212AD7-897A-4FF9-8022-F5BD29C191F7}" destId="{1AF772C8-D0FA-442C-82B0-C85DCEB4F251}" srcOrd="0" destOrd="0" presId="urn:microsoft.com/office/officeart/2005/8/layout/vList2"/>
    <dgm:cxn modelId="{E788B3B0-6D7F-48D5-8CBD-A15D18AD526D}" type="presParOf" srcId="{4C212AD7-897A-4FF9-8022-F5BD29C191F7}" destId="{CFDF06BC-A440-4567-9DDA-B97EAA697702}" srcOrd="1" destOrd="0" presId="urn:microsoft.com/office/officeart/2005/8/layout/vList2"/>
    <dgm:cxn modelId="{24E5DDDE-2DA7-49B4-B549-F63596C43F9B}" type="presParOf" srcId="{4C212AD7-897A-4FF9-8022-F5BD29C191F7}" destId="{E288E82F-6B56-414B-83AB-884AACA5648C}" srcOrd="2" destOrd="0" presId="urn:microsoft.com/office/officeart/2005/8/layout/vList2"/>
    <dgm:cxn modelId="{782B46C9-FD7B-4C7D-82CA-9A07BD4D8631}" type="presParOf" srcId="{4C212AD7-897A-4FF9-8022-F5BD29C191F7}" destId="{C49A60ED-AB92-44E6-822C-FC2B59A8BBA1}" srcOrd="3" destOrd="0" presId="urn:microsoft.com/office/officeart/2005/8/layout/vList2"/>
    <dgm:cxn modelId="{2A4FFA9A-619C-468C-8541-3EA4C96CF86B}" type="presParOf" srcId="{4C212AD7-897A-4FF9-8022-F5BD29C191F7}" destId="{EADD792D-4BFD-4C6D-81D3-204FE13249B3}" srcOrd="4" destOrd="0" presId="urn:microsoft.com/office/officeart/2005/8/layout/vList2"/>
    <dgm:cxn modelId="{1C9DBEFC-1E39-4516-9A3A-B9FBF6AA9A29}" type="presParOf" srcId="{4C212AD7-897A-4FF9-8022-F5BD29C191F7}" destId="{BDFBDBC7-E688-4902-92B6-602F6056B64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32562-0B1F-4401-82E7-AE4660B9BF50}">
      <dsp:nvSpPr>
        <dsp:cNvPr id="0" name=""/>
        <dsp:cNvSpPr/>
      </dsp:nvSpPr>
      <dsp:spPr>
        <a:xfrm>
          <a:off x="0" y="0"/>
          <a:ext cx="3957281" cy="903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To implement protocols that reduce medical errors and adverse events.</a:t>
          </a:r>
        </a:p>
      </dsp:txBody>
      <dsp:txXfrm>
        <a:off x="26453" y="26453"/>
        <a:ext cx="2906383" cy="850254"/>
      </dsp:txXfrm>
    </dsp:sp>
    <dsp:sp modelId="{ADEFD809-5156-4968-85CA-61EA12A6BF3E}">
      <dsp:nvSpPr>
        <dsp:cNvPr id="0" name=""/>
        <dsp:cNvSpPr/>
      </dsp:nvSpPr>
      <dsp:spPr>
        <a:xfrm>
          <a:off x="331422" y="1067371"/>
          <a:ext cx="3957281" cy="903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To foster a culture of safety through training and awareness programs.</a:t>
          </a:r>
        </a:p>
      </dsp:txBody>
      <dsp:txXfrm>
        <a:off x="357875" y="1093824"/>
        <a:ext cx="2985898" cy="850254"/>
      </dsp:txXfrm>
    </dsp:sp>
    <dsp:sp modelId="{606513FA-136F-4BEA-AC7C-DA034AE0E094}">
      <dsp:nvSpPr>
        <dsp:cNvPr id="0" name=""/>
        <dsp:cNvSpPr/>
      </dsp:nvSpPr>
      <dsp:spPr>
        <a:xfrm>
          <a:off x="657898" y="2134743"/>
          <a:ext cx="3957281" cy="903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To ensure compliance with national and international safety standards.</a:t>
          </a:r>
        </a:p>
      </dsp:txBody>
      <dsp:txXfrm>
        <a:off x="684351" y="2161196"/>
        <a:ext cx="2990845" cy="850254"/>
      </dsp:txXfrm>
    </dsp:sp>
    <dsp:sp modelId="{92F1444F-F5BC-44A9-9FD3-7576FB6FDD0D}">
      <dsp:nvSpPr>
        <dsp:cNvPr id="0" name=""/>
        <dsp:cNvSpPr/>
      </dsp:nvSpPr>
      <dsp:spPr>
        <a:xfrm>
          <a:off x="989320" y="3202114"/>
          <a:ext cx="3957281" cy="903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</a:rPr>
            <a:t>To engage patients and families in safety practices</a:t>
          </a:r>
          <a:endParaRPr lang="en-US" sz="1700" b="0" kern="1200" dirty="0"/>
        </a:p>
      </dsp:txBody>
      <dsp:txXfrm>
        <a:off x="1015773" y="3228567"/>
        <a:ext cx="2985898" cy="850254"/>
      </dsp:txXfrm>
    </dsp:sp>
    <dsp:sp modelId="{4A3CEB25-7BA1-4E28-A780-B79B2248D78A}">
      <dsp:nvSpPr>
        <dsp:cNvPr id="0" name=""/>
        <dsp:cNvSpPr/>
      </dsp:nvSpPr>
      <dsp:spPr>
        <a:xfrm>
          <a:off x="3370227" y="691738"/>
          <a:ext cx="587054" cy="5870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502314" y="691738"/>
        <a:ext cx="322880" cy="441758"/>
      </dsp:txXfrm>
    </dsp:sp>
    <dsp:sp modelId="{AEB69DAA-EC1F-4BA2-8E65-5D9049A5CF85}">
      <dsp:nvSpPr>
        <dsp:cNvPr id="0" name=""/>
        <dsp:cNvSpPr/>
      </dsp:nvSpPr>
      <dsp:spPr>
        <a:xfrm>
          <a:off x="3701649" y="1759110"/>
          <a:ext cx="587054" cy="5870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833736" y="1759110"/>
        <a:ext cx="322880" cy="441758"/>
      </dsp:txXfrm>
    </dsp:sp>
    <dsp:sp modelId="{BEEBB48F-5CF4-4684-B37E-8E046950A6C7}">
      <dsp:nvSpPr>
        <dsp:cNvPr id="0" name=""/>
        <dsp:cNvSpPr/>
      </dsp:nvSpPr>
      <dsp:spPr>
        <a:xfrm>
          <a:off x="4028125" y="2826481"/>
          <a:ext cx="587054" cy="5870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160212" y="2826481"/>
        <a:ext cx="322880" cy="441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AD1AD-EE5B-41B3-8588-FAE87C2ED9A0}">
      <dsp:nvSpPr>
        <dsp:cNvPr id="0" name=""/>
        <dsp:cNvSpPr/>
      </dsp:nvSpPr>
      <dsp:spPr>
        <a:xfrm>
          <a:off x="0" y="1878"/>
          <a:ext cx="370332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BAB00-B0A3-48CB-8943-C41B4470E433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5F909-2AB7-46B6-A5FA-B39F09BA7E75}">
      <dsp:nvSpPr>
        <dsp:cNvPr id="0" name=""/>
        <dsp:cNvSpPr/>
      </dsp:nvSpPr>
      <dsp:spPr>
        <a:xfrm>
          <a:off x="1099610" y="1878"/>
          <a:ext cx="260370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Incident Reporting System</a:t>
          </a:r>
          <a:r>
            <a:rPr lang="en-US" sz="2100" kern="1200"/>
            <a:t>:</a:t>
          </a:r>
        </a:p>
      </dsp:txBody>
      <dsp:txXfrm>
        <a:off x="1099610" y="1878"/>
        <a:ext cx="2603709" cy="952043"/>
      </dsp:txXfrm>
    </dsp:sp>
    <dsp:sp modelId="{64B6F78D-C830-4184-B4FD-70CB106042DA}">
      <dsp:nvSpPr>
        <dsp:cNvPr id="0" name=""/>
        <dsp:cNvSpPr/>
      </dsp:nvSpPr>
      <dsp:spPr>
        <a:xfrm>
          <a:off x="0" y="1191932"/>
          <a:ext cx="370332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DA4DC-43EB-4E22-8E4F-8443E1F8F8D8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0CA1B-3711-49FC-A188-13E139B13E95}">
      <dsp:nvSpPr>
        <dsp:cNvPr id="0" name=""/>
        <dsp:cNvSpPr/>
      </dsp:nvSpPr>
      <dsp:spPr>
        <a:xfrm>
          <a:off x="1099610" y="1191932"/>
          <a:ext cx="260370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Risk Assessment</a:t>
          </a:r>
          <a:r>
            <a:rPr lang="en-US" sz="2100" kern="1200"/>
            <a:t>:</a:t>
          </a:r>
        </a:p>
      </dsp:txBody>
      <dsp:txXfrm>
        <a:off x="1099610" y="1191932"/>
        <a:ext cx="2603709" cy="952043"/>
      </dsp:txXfrm>
    </dsp:sp>
    <dsp:sp modelId="{3D71D877-73E6-4B47-B17C-8A546DD64D2E}">
      <dsp:nvSpPr>
        <dsp:cNvPr id="0" name=""/>
        <dsp:cNvSpPr/>
      </dsp:nvSpPr>
      <dsp:spPr>
        <a:xfrm>
          <a:off x="0" y="2381986"/>
          <a:ext cx="370332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6A23A-C026-4A78-BB2D-EC719B8AED02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3A091-1962-4CA0-8FCD-30BC2E213577}">
      <dsp:nvSpPr>
        <dsp:cNvPr id="0" name=""/>
        <dsp:cNvSpPr/>
      </dsp:nvSpPr>
      <dsp:spPr>
        <a:xfrm>
          <a:off x="1099610" y="2381986"/>
          <a:ext cx="260370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Patient Safety Initiatives</a:t>
          </a:r>
          <a:r>
            <a:rPr lang="en-US" sz="2100" kern="1200"/>
            <a:t>:</a:t>
          </a:r>
        </a:p>
      </dsp:txBody>
      <dsp:txXfrm>
        <a:off x="1099610" y="2381986"/>
        <a:ext cx="2603709" cy="952043"/>
      </dsp:txXfrm>
    </dsp:sp>
    <dsp:sp modelId="{717C8EC9-6E45-40F0-A882-2DD4BB913D63}">
      <dsp:nvSpPr>
        <dsp:cNvPr id="0" name=""/>
        <dsp:cNvSpPr/>
      </dsp:nvSpPr>
      <dsp:spPr>
        <a:xfrm>
          <a:off x="0" y="3572041"/>
          <a:ext cx="370332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09DC5-BB48-4E67-B217-BAF5CF386724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F277E-55D3-4E84-B803-51335AC45F9B}">
      <dsp:nvSpPr>
        <dsp:cNvPr id="0" name=""/>
        <dsp:cNvSpPr/>
      </dsp:nvSpPr>
      <dsp:spPr>
        <a:xfrm>
          <a:off x="1099610" y="3572041"/>
          <a:ext cx="260370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Education and Training</a:t>
          </a:r>
          <a:r>
            <a:rPr lang="en-US" sz="2100" kern="1200"/>
            <a:t>:</a:t>
          </a:r>
        </a:p>
      </dsp:txBody>
      <dsp:txXfrm>
        <a:off x="1099610" y="3572041"/>
        <a:ext cx="2603709" cy="952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24AA-7AE9-40B1-86E4-578519FC5798}">
      <dsp:nvSpPr>
        <dsp:cNvPr id="0" name=""/>
        <dsp:cNvSpPr/>
      </dsp:nvSpPr>
      <dsp:spPr>
        <a:xfrm>
          <a:off x="469140" y="332400"/>
          <a:ext cx="765703" cy="7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C1985-3422-469A-8682-360B1ADD6B7C}">
      <dsp:nvSpPr>
        <dsp:cNvPr id="0" name=""/>
        <dsp:cNvSpPr/>
      </dsp:nvSpPr>
      <dsp:spPr>
        <a:xfrm>
          <a:off x="1210" y="1369661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Incident Reporting System</a:t>
          </a:r>
          <a:r>
            <a:rPr lang="en-US" sz="1400" kern="1200"/>
            <a:t>:</a:t>
          </a:r>
        </a:p>
      </dsp:txBody>
      <dsp:txXfrm>
        <a:off x="1210" y="1369661"/>
        <a:ext cx="1701562" cy="680625"/>
      </dsp:txXfrm>
    </dsp:sp>
    <dsp:sp modelId="{B3828913-ABD0-4EAC-901F-E07B4F9D1F32}">
      <dsp:nvSpPr>
        <dsp:cNvPr id="0" name=""/>
        <dsp:cNvSpPr/>
      </dsp:nvSpPr>
      <dsp:spPr>
        <a:xfrm>
          <a:off x="2468476" y="332400"/>
          <a:ext cx="765703" cy="7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D6D66-E59E-4CC7-9F4A-549C2EC1ADC7}">
      <dsp:nvSpPr>
        <dsp:cNvPr id="0" name=""/>
        <dsp:cNvSpPr/>
      </dsp:nvSpPr>
      <dsp:spPr>
        <a:xfrm>
          <a:off x="2000546" y="1369661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Risk Assessment</a:t>
          </a:r>
          <a:r>
            <a:rPr lang="en-US" sz="1400" kern="1200"/>
            <a:t>:</a:t>
          </a:r>
        </a:p>
      </dsp:txBody>
      <dsp:txXfrm>
        <a:off x="2000546" y="1369661"/>
        <a:ext cx="1701562" cy="680625"/>
      </dsp:txXfrm>
    </dsp:sp>
    <dsp:sp modelId="{F7DFF7C2-B88C-424B-90EA-9BBB593CFFF8}">
      <dsp:nvSpPr>
        <dsp:cNvPr id="0" name=""/>
        <dsp:cNvSpPr/>
      </dsp:nvSpPr>
      <dsp:spPr>
        <a:xfrm>
          <a:off x="469140" y="2475676"/>
          <a:ext cx="765703" cy="7657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13738-30DD-480E-9E66-3375CD877CFE}">
      <dsp:nvSpPr>
        <dsp:cNvPr id="0" name=""/>
        <dsp:cNvSpPr/>
      </dsp:nvSpPr>
      <dsp:spPr>
        <a:xfrm>
          <a:off x="1210" y="3512937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Patient Safety Initiatives</a:t>
          </a:r>
          <a:r>
            <a:rPr lang="en-US" sz="1400" kern="1200"/>
            <a:t>:</a:t>
          </a:r>
        </a:p>
      </dsp:txBody>
      <dsp:txXfrm>
        <a:off x="1210" y="3512937"/>
        <a:ext cx="1701562" cy="680625"/>
      </dsp:txXfrm>
    </dsp:sp>
    <dsp:sp modelId="{E12150BE-90B5-4927-AEDA-2E308F886E9C}">
      <dsp:nvSpPr>
        <dsp:cNvPr id="0" name=""/>
        <dsp:cNvSpPr/>
      </dsp:nvSpPr>
      <dsp:spPr>
        <a:xfrm>
          <a:off x="2468476" y="2475676"/>
          <a:ext cx="765703" cy="7657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91375-EF8E-4148-939D-EDA9CDF1EC9B}">
      <dsp:nvSpPr>
        <dsp:cNvPr id="0" name=""/>
        <dsp:cNvSpPr/>
      </dsp:nvSpPr>
      <dsp:spPr>
        <a:xfrm>
          <a:off x="2000546" y="3512937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Education and Training</a:t>
          </a:r>
          <a:r>
            <a:rPr lang="en-US" sz="1400" kern="1200"/>
            <a:t>:</a:t>
          </a:r>
        </a:p>
      </dsp:txBody>
      <dsp:txXfrm>
        <a:off x="2000546" y="3512937"/>
        <a:ext cx="1701562" cy="680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24AA-7AE9-40B1-86E4-578519FC5798}">
      <dsp:nvSpPr>
        <dsp:cNvPr id="0" name=""/>
        <dsp:cNvSpPr/>
      </dsp:nvSpPr>
      <dsp:spPr>
        <a:xfrm>
          <a:off x="469140" y="332400"/>
          <a:ext cx="765703" cy="7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C1985-3422-469A-8682-360B1ADD6B7C}">
      <dsp:nvSpPr>
        <dsp:cNvPr id="0" name=""/>
        <dsp:cNvSpPr/>
      </dsp:nvSpPr>
      <dsp:spPr>
        <a:xfrm>
          <a:off x="1210" y="1369661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Incident Reporting System</a:t>
          </a:r>
          <a:r>
            <a:rPr lang="en-US" sz="1400" kern="1200"/>
            <a:t>:</a:t>
          </a:r>
        </a:p>
      </dsp:txBody>
      <dsp:txXfrm>
        <a:off x="1210" y="1369661"/>
        <a:ext cx="1701562" cy="680625"/>
      </dsp:txXfrm>
    </dsp:sp>
    <dsp:sp modelId="{B3828913-ABD0-4EAC-901F-E07B4F9D1F32}">
      <dsp:nvSpPr>
        <dsp:cNvPr id="0" name=""/>
        <dsp:cNvSpPr/>
      </dsp:nvSpPr>
      <dsp:spPr>
        <a:xfrm>
          <a:off x="2468476" y="332400"/>
          <a:ext cx="765703" cy="7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D6D66-E59E-4CC7-9F4A-549C2EC1ADC7}">
      <dsp:nvSpPr>
        <dsp:cNvPr id="0" name=""/>
        <dsp:cNvSpPr/>
      </dsp:nvSpPr>
      <dsp:spPr>
        <a:xfrm>
          <a:off x="2000546" y="1369661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Risk Assessment</a:t>
          </a:r>
          <a:r>
            <a:rPr lang="en-US" sz="1400" kern="1200"/>
            <a:t>:</a:t>
          </a:r>
        </a:p>
      </dsp:txBody>
      <dsp:txXfrm>
        <a:off x="2000546" y="1369661"/>
        <a:ext cx="1701562" cy="680625"/>
      </dsp:txXfrm>
    </dsp:sp>
    <dsp:sp modelId="{F7DFF7C2-B88C-424B-90EA-9BBB593CFFF8}">
      <dsp:nvSpPr>
        <dsp:cNvPr id="0" name=""/>
        <dsp:cNvSpPr/>
      </dsp:nvSpPr>
      <dsp:spPr>
        <a:xfrm>
          <a:off x="469140" y="2475676"/>
          <a:ext cx="765703" cy="7657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13738-30DD-480E-9E66-3375CD877CFE}">
      <dsp:nvSpPr>
        <dsp:cNvPr id="0" name=""/>
        <dsp:cNvSpPr/>
      </dsp:nvSpPr>
      <dsp:spPr>
        <a:xfrm>
          <a:off x="1210" y="3512937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Patient Safety Initiatives</a:t>
          </a:r>
          <a:r>
            <a:rPr lang="en-US" sz="1400" kern="1200"/>
            <a:t>:</a:t>
          </a:r>
        </a:p>
      </dsp:txBody>
      <dsp:txXfrm>
        <a:off x="1210" y="3512937"/>
        <a:ext cx="1701562" cy="680625"/>
      </dsp:txXfrm>
    </dsp:sp>
    <dsp:sp modelId="{E12150BE-90B5-4927-AEDA-2E308F886E9C}">
      <dsp:nvSpPr>
        <dsp:cNvPr id="0" name=""/>
        <dsp:cNvSpPr/>
      </dsp:nvSpPr>
      <dsp:spPr>
        <a:xfrm>
          <a:off x="2468476" y="2475676"/>
          <a:ext cx="765703" cy="7657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91375-EF8E-4148-939D-EDA9CDF1EC9B}">
      <dsp:nvSpPr>
        <dsp:cNvPr id="0" name=""/>
        <dsp:cNvSpPr/>
      </dsp:nvSpPr>
      <dsp:spPr>
        <a:xfrm>
          <a:off x="2000546" y="3512937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Education and Training</a:t>
          </a:r>
          <a:r>
            <a:rPr lang="en-US" sz="1400" kern="1200"/>
            <a:t>:</a:t>
          </a:r>
        </a:p>
      </dsp:txBody>
      <dsp:txXfrm>
        <a:off x="2000546" y="3512937"/>
        <a:ext cx="1701562" cy="6806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24AA-7AE9-40B1-86E4-578519FC5798}">
      <dsp:nvSpPr>
        <dsp:cNvPr id="0" name=""/>
        <dsp:cNvSpPr/>
      </dsp:nvSpPr>
      <dsp:spPr>
        <a:xfrm>
          <a:off x="469140" y="332400"/>
          <a:ext cx="765703" cy="7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C1985-3422-469A-8682-360B1ADD6B7C}">
      <dsp:nvSpPr>
        <dsp:cNvPr id="0" name=""/>
        <dsp:cNvSpPr/>
      </dsp:nvSpPr>
      <dsp:spPr>
        <a:xfrm>
          <a:off x="1210" y="1369661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Incident Reporting System</a:t>
          </a:r>
          <a:r>
            <a:rPr lang="en-US" sz="1400" kern="1200"/>
            <a:t>:</a:t>
          </a:r>
        </a:p>
      </dsp:txBody>
      <dsp:txXfrm>
        <a:off x="1210" y="1369661"/>
        <a:ext cx="1701562" cy="680625"/>
      </dsp:txXfrm>
    </dsp:sp>
    <dsp:sp modelId="{B3828913-ABD0-4EAC-901F-E07B4F9D1F32}">
      <dsp:nvSpPr>
        <dsp:cNvPr id="0" name=""/>
        <dsp:cNvSpPr/>
      </dsp:nvSpPr>
      <dsp:spPr>
        <a:xfrm>
          <a:off x="2468476" y="332400"/>
          <a:ext cx="765703" cy="7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D6D66-E59E-4CC7-9F4A-549C2EC1ADC7}">
      <dsp:nvSpPr>
        <dsp:cNvPr id="0" name=""/>
        <dsp:cNvSpPr/>
      </dsp:nvSpPr>
      <dsp:spPr>
        <a:xfrm>
          <a:off x="2000546" y="1369661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Risk Assessment</a:t>
          </a:r>
          <a:r>
            <a:rPr lang="en-US" sz="1400" kern="1200"/>
            <a:t>:</a:t>
          </a:r>
        </a:p>
      </dsp:txBody>
      <dsp:txXfrm>
        <a:off x="2000546" y="1369661"/>
        <a:ext cx="1701562" cy="680625"/>
      </dsp:txXfrm>
    </dsp:sp>
    <dsp:sp modelId="{F7DFF7C2-B88C-424B-90EA-9BBB593CFFF8}">
      <dsp:nvSpPr>
        <dsp:cNvPr id="0" name=""/>
        <dsp:cNvSpPr/>
      </dsp:nvSpPr>
      <dsp:spPr>
        <a:xfrm>
          <a:off x="469140" y="2475676"/>
          <a:ext cx="765703" cy="7657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13738-30DD-480E-9E66-3375CD877CFE}">
      <dsp:nvSpPr>
        <dsp:cNvPr id="0" name=""/>
        <dsp:cNvSpPr/>
      </dsp:nvSpPr>
      <dsp:spPr>
        <a:xfrm>
          <a:off x="1210" y="3512937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Patient Safety Initiatives</a:t>
          </a:r>
          <a:r>
            <a:rPr lang="en-US" sz="1400" kern="1200"/>
            <a:t>:</a:t>
          </a:r>
        </a:p>
      </dsp:txBody>
      <dsp:txXfrm>
        <a:off x="1210" y="3512937"/>
        <a:ext cx="1701562" cy="680625"/>
      </dsp:txXfrm>
    </dsp:sp>
    <dsp:sp modelId="{E12150BE-90B5-4927-AEDA-2E308F886E9C}">
      <dsp:nvSpPr>
        <dsp:cNvPr id="0" name=""/>
        <dsp:cNvSpPr/>
      </dsp:nvSpPr>
      <dsp:spPr>
        <a:xfrm>
          <a:off x="2468476" y="2475676"/>
          <a:ext cx="765703" cy="7657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91375-EF8E-4148-939D-EDA9CDF1EC9B}">
      <dsp:nvSpPr>
        <dsp:cNvPr id="0" name=""/>
        <dsp:cNvSpPr/>
      </dsp:nvSpPr>
      <dsp:spPr>
        <a:xfrm>
          <a:off x="2000546" y="3512937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Education and Training</a:t>
          </a:r>
          <a:r>
            <a:rPr lang="en-US" sz="1400" kern="1200"/>
            <a:t>:</a:t>
          </a:r>
        </a:p>
      </dsp:txBody>
      <dsp:txXfrm>
        <a:off x="2000546" y="3512937"/>
        <a:ext cx="1701562" cy="6806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24AA-7AE9-40B1-86E4-578519FC5798}">
      <dsp:nvSpPr>
        <dsp:cNvPr id="0" name=""/>
        <dsp:cNvSpPr/>
      </dsp:nvSpPr>
      <dsp:spPr>
        <a:xfrm>
          <a:off x="469140" y="332400"/>
          <a:ext cx="765703" cy="7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C1985-3422-469A-8682-360B1ADD6B7C}">
      <dsp:nvSpPr>
        <dsp:cNvPr id="0" name=""/>
        <dsp:cNvSpPr/>
      </dsp:nvSpPr>
      <dsp:spPr>
        <a:xfrm>
          <a:off x="1210" y="1369661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Incident Reporting System</a:t>
          </a:r>
          <a:r>
            <a:rPr lang="en-US" sz="1400" kern="1200"/>
            <a:t>:</a:t>
          </a:r>
        </a:p>
      </dsp:txBody>
      <dsp:txXfrm>
        <a:off x="1210" y="1369661"/>
        <a:ext cx="1701562" cy="680625"/>
      </dsp:txXfrm>
    </dsp:sp>
    <dsp:sp modelId="{B3828913-ABD0-4EAC-901F-E07B4F9D1F32}">
      <dsp:nvSpPr>
        <dsp:cNvPr id="0" name=""/>
        <dsp:cNvSpPr/>
      </dsp:nvSpPr>
      <dsp:spPr>
        <a:xfrm>
          <a:off x="2468476" y="332400"/>
          <a:ext cx="765703" cy="7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D6D66-E59E-4CC7-9F4A-549C2EC1ADC7}">
      <dsp:nvSpPr>
        <dsp:cNvPr id="0" name=""/>
        <dsp:cNvSpPr/>
      </dsp:nvSpPr>
      <dsp:spPr>
        <a:xfrm>
          <a:off x="2000546" y="1369661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Risk Assessment</a:t>
          </a:r>
          <a:r>
            <a:rPr lang="en-US" sz="1400" kern="1200"/>
            <a:t>:</a:t>
          </a:r>
        </a:p>
      </dsp:txBody>
      <dsp:txXfrm>
        <a:off x="2000546" y="1369661"/>
        <a:ext cx="1701562" cy="680625"/>
      </dsp:txXfrm>
    </dsp:sp>
    <dsp:sp modelId="{F7DFF7C2-B88C-424B-90EA-9BBB593CFFF8}">
      <dsp:nvSpPr>
        <dsp:cNvPr id="0" name=""/>
        <dsp:cNvSpPr/>
      </dsp:nvSpPr>
      <dsp:spPr>
        <a:xfrm>
          <a:off x="469140" y="2475676"/>
          <a:ext cx="765703" cy="7657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13738-30DD-480E-9E66-3375CD877CFE}">
      <dsp:nvSpPr>
        <dsp:cNvPr id="0" name=""/>
        <dsp:cNvSpPr/>
      </dsp:nvSpPr>
      <dsp:spPr>
        <a:xfrm>
          <a:off x="1210" y="3512937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Patient Safety Initiatives</a:t>
          </a:r>
          <a:r>
            <a:rPr lang="en-US" sz="1400" kern="1200"/>
            <a:t>:</a:t>
          </a:r>
        </a:p>
      </dsp:txBody>
      <dsp:txXfrm>
        <a:off x="1210" y="3512937"/>
        <a:ext cx="1701562" cy="680625"/>
      </dsp:txXfrm>
    </dsp:sp>
    <dsp:sp modelId="{E12150BE-90B5-4927-AEDA-2E308F886E9C}">
      <dsp:nvSpPr>
        <dsp:cNvPr id="0" name=""/>
        <dsp:cNvSpPr/>
      </dsp:nvSpPr>
      <dsp:spPr>
        <a:xfrm>
          <a:off x="2468476" y="2475676"/>
          <a:ext cx="765703" cy="7657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91375-EF8E-4148-939D-EDA9CDF1EC9B}">
      <dsp:nvSpPr>
        <dsp:cNvPr id="0" name=""/>
        <dsp:cNvSpPr/>
      </dsp:nvSpPr>
      <dsp:spPr>
        <a:xfrm>
          <a:off x="2000546" y="3512937"/>
          <a:ext cx="1701562" cy="68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Education and Training</a:t>
          </a:r>
          <a:r>
            <a:rPr lang="en-US" sz="1400" kern="1200"/>
            <a:t>:</a:t>
          </a:r>
        </a:p>
      </dsp:txBody>
      <dsp:txXfrm>
        <a:off x="2000546" y="3512937"/>
        <a:ext cx="1701562" cy="6806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772C8-D0FA-442C-82B0-C85DCEB4F251}">
      <dsp:nvSpPr>
        <dsp:cNvPr id="0" name=""/>
        <dsp:cNvSpPr/>
      </dsp:nvSpPr>
      <dsp:spPr>
        <a:xfrm>
          <a:off x="0" y="221227"/>
          <a:ext cx="4946602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Data Collection</a:t>
          </a:r>
          <a:r>
            <a:rPr lang="en-US" sz="2100" kern="1200" dirty="0"/>
            <a:t>:</a:t>
          </a:r>
        </a:p>
      </dsp:txBody>
      <dsp:txXfrm>
        <a:off x="24588" y="245815"/>
        <a:ext cx="4897426" cy="454509"/>
      </dsp:txXfrm>
    </dsp:sp>
    <dsp:sp modelId="{CFDF06BC-A440-4567-9DDA-B97EAA697702}">
      <dsp:nvSpPr>
        <dsp:cNvPr id="0" name=""/>
        <dsp:cNvSpPr/>
      </dsp:nvSpPr>
      <dsp:spPr>
        <a:xfrm>
          <a:off x="0" y="724912"/>
          <a:ext cx="4946602" cy="71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05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Collection of data on incidents, patient outcomes, and compliance with safety protocols.</a:t>
          </a:r>
        </a:p>
      </dsp:txBody>
      <dsp:txXfrm>
        <a:off x="0" y="724912"/>
        <a:ext cx="4946602" cy="717254"/>
      </dsp:txXfrm>
    </dsp:sp>
    <dsp:sp modelId="{E288E82F-6B56-414B-83AB-884AACA5648C}">
      <dsp:nvSpPr>
        <dsp:cNvPr id="0" name=""/>
        <dsp:cNvSpPr/>
      </dsp:nvSpPr>
      <dsp:spPr>
        <a:xfrm>
          <a:off x="0" y="1442167"/>
          <a:ext cx="4946602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Key Performance Indicators (KPIs)</a:t>
          </a:r>
          <a:r>
            <a:rPr lang="en-US" sz="2100" kern="1200"/>
            <a:t>:</a:t>
          </a:r>
        </a:p>
      </dsp:txBody>
      <dsp:txXfrm>
        <a:off x="24588" y="1466755"/>
        <a:ext cx="4897426" cy="454509"/>
      </dsp:txXfrm>
    </dsp:sp>
    <dsp:sp modelId="{C49A60ED-AB92-44E6-822C-FC2B59A8BBA1}">
      <dsp:nvSpPr>
        <dsp:cNvPr id="0" name=""/>
        <dsp:cNvSpPr/>
      </dsp:nvSpPr>
      <dsp:spPr>
        <a:xfrm>
          <a:off x="0" y="1945852"/>
          <a:ext cx="4946602" cy="71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05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Metrics to evaluate the effectiveness of safety initiatives (e.g., rate of hospital-acquired infections, medication errors).</a:t>
          </a:r>
        </a:p>
      </dsp:txBody>
      <dsp:txXfrm>
        <a:off x="0" y="1945852"/>
        <a:ext cx="4946602" cy="717254"/>
      </dsp:txXfrm>
    </dsp:sp>
    <dsp:sp modelId="{EADD792D-4BFD-4C6D-81D3-204FE13249B3}">
      <dsp:nvSpPr>
        <dsp:cNvPr id="0" name=""/>
        <dsp:cNvSpPr/>
      </dsp:nvSpPr>
      <dsp:spPr>
        <a:xfrm>
          <a:off x="0" y="2663107"/>
          <a:ext cx="4946602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Regular Audits</a:t>
          </a:r>
          <a:r>
            <a:rPr lang="en-US" sz="2100" kern="1200"/>
            <a:t>:</a:t>
          </a:r>
        </a:p>
      </dsp:txBody>
      <dsp:txXfrm>
        <a:off x="24588" y="2687695"/>
        <a:ext cx="4897426" cy="454509"/>
      </dsp:txXfrm>
    </dsp:sp>
    <dsp:sp modelId="{BDFBDBC7-E688-4902-92B6-602F6056B64D}">
      <dsp:nvSpPr>
        <dsp:cNvPr id="0" name=""/>
        <dsp:cNvSpPr/>
      </dsp:nvSpPr>
      <dsp:spPr>
        <a:xfrm>
          <a:off x="0" y="3166792"/>
          <a:ext cx="4946602" cy="71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05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Conducting periodic audits to assess compliance with safety standards and identify areas for improvement.</a:t>
          </a:r>
        </a:p>
      </dsp:txBody>
      <dsp:txXfrm>
        <a:off x="0" y="3166792"/>
        <a:ext cx="4946602" cy="71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C1B86-D881-6444-8BBC-E02A227079DE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431D5-0557-1C4E-877C-254A92AA2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107F7BEA-EF58-5241-98EC-240CAE891BA5}" type="slidenum">
              <a:rPr lang="en-US">
                <a:latin typeface="Arial" charset="0"/>
              </a:rPr>
              <a:pPr eaLnBrk="1" hangingPunct="1"/>
              <a:t>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3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3AE9B44-88DE-8440-B40E-FC0E9143B523}" type="slidenum">
              <a:rPr lang="en-US">
                <a:latin typeface="Arial" charset="0"/>
              </a:rPr>
              <a:pPr eaLnBrk="1" hangingPunct="1"/>
              <a:t>4</a:t>
            </a:fld>
            <a:endParaRPr lang="en-US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5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fundamental mechanism by which patient safety can be achieved is high-reliability design, all components of health care delivery must be integrated into a system that is as reliable as possible under complex conditions. A unique feature of high-reliability design comes from complexity theory, which notes that open, interacting systems will produce some level of chaos or inherently unpredictable events.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31D5-0557-1C4E-877C-254A92AA21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52463"/>
            <a:ext cx="4630738" cy="347345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44988"/>
            <a:ext cx="5006975" cy="41275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19" tIns="42511" rIns="85019" bIns="425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1700">
                <a:latin typeface="Calibri" charset="0"/>
              </a:rPr>
              <a:t> Delays in transfer and handovers (accumulating to 5 hours)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1700">
                <a:latin typeface="Calibri" charset="0"/>
              </a:rPr>
              <a:t> Clinical referral documents misplaced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1700">
                <a:latin typeface="Calibri" charset="0"/>
              </a:rPr>
              <a:t> Hospital transfer: administrative not clinical decision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1700">
                <a:latin typeface="Calibri" charset="0"/>
              </a:rPr>
              <a:t> Equivocation on the diagnosis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1700">
                <a:latin typeface="Calibri" charset="0"/>
              </a:rPr>
              <a:t> Blood and spinal fluid samples misdirected and delayed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1700">
                <a:latin typeface="Calibri" charset="0"/>
              </a:rPr>
              <a:t> Internal ambulance equipment missing and faulty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1700">
                <a:latin typeface="Calibri" charset="0"/>
              </a:rPr>
              <a:t> Protocols inflexible for dealing with emergencies</a:t>
            </a:r>
          </a:p>
        </p:txBody>
      </p:sp>
    </p:spTree>
    <p:extLst>
      <p:ext uri="{BB962C8B-B14F-4D97-AF65-F5344CB8AC3E}">
        <p14:creationId xmlns:p14="http://schemas.microsoft.com/office/powerpoint/2010/main" val="140740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EFF20B9-FF4B-744D-998E-0A440D243593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7C2555D1-EF36-3D4F-962F-02FEC5F19B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960" y="2176017"/>
            <a:ext cx="3273552" cy="193675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Department of Patient Safety in a Tertiary Care Hospital</a:t>
            </a:r>
          </a:p>
        </p:txBody>
      </p:sp>
      <p:pic>
        <p:nvPicPr>
          <p:cNvPr id="5" name="Picture 2" descr="http://4.bp.blogspot.com/-sz-AQ_hDYzU/T_XI89jNjZI/AAAAAAAAMrk/aaJWPa3OiiQ/s1600/medical-error-statistic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65" y="5111750"/>
            <a:ext cx="4509166" cy="15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51248" y="4347083"/>
            <a:ext cx="3273552" cy="53035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Dr.Kanika</a:t>
            </a:r>
            <a:r>
              <a:rPr lang="en-US" dirty="0">
                <a:solidFill>
                  <a:schemeClr val="tx1"/>
                </a:solidFill>
              </a:rPr>
              <a:t> Jain</a:t>
            </a:r>
          </a:p>
          <a:p>
            <a:r>
              <a:rPr lang="en-US" dirty="0">
                <a:solidFill>
                  <a:schemeClr val="tx1"/>
                </a:solidFill>
              </a:rPr>
              <a:t>Assistant Professor, Department of Hospital Administration and Officer </a:t>
            </a:r>
            <a:r>
              <a:rPr lang="en-US" dirty="0" err="1">
                <a:solidFill>
                  <a:schemeClr val="tx1"/>
                </a:solidFill>
              </a:rPr>
              <a:t>Incharge</a:t>
            </a:r>
            <a:r>
              <a:rPr lang="en-US" dirty="0">
                <a:solidFill>
                  <a:schemeClr val="tx1"/>
                </a:solidFill>
              </a:rPr>
              <a:t>, Patient Safety, AIIMS, New Delhi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BACB3-2C78-7DE5-EC0A-C84E1932C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248" y="1627632"/>
            <a:ext cx="3234391" cy="26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4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59CB-4758-D0B7-50A1-1679716F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46" y="1577430"/>
            <a:ext cx="4800600" cy="886968"/>
          </a:xfrm>
        </p:spPr>
        <p:txBody>
          <a:bodyPr anchor="b">
            <a:normAutofit/>
          </a:bodyPr>
          <a:lstStyle/>
          <a:p>
            <a:r>
              <a:rPr lang="en-IN" b="1" dirty="0"/>
              <a:t>One such concept is 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05E3-ADA1-0650-DDFE-4E0A59B91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474" y="2670048"/>
            <a:ext cx="3703320" cy="345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/>
              <a:t>Establishment of a Department of Patient Safety in your Hospital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42714-FE61-341F-870D-EEF238292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46" y="1600200"/>
            <a:ext cx="2805595" cy="280559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77D9F-E321-FA33-2E83-66C28308C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566" y="4814406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6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1930-A272-02D1-0652-264C1155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364" y="1225296"/>
            <a:ext cx="4948238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IN" b="1" dirty="0"/>
              <a:t>Introduction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92371EE5-A4D8-1FD0-70F0-25E79C53C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29000" y="2020888"/>
            <a:ext cx="4946602" cy="41052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Purpose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The Department of Patient Safety (DPS) aims to 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minimize risks, 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enhance patient outcomes, 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ensure a culture of safety within the hospital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B6A78C-7005-4FC9-ECDE-95349F23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2490787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07CF-CA66-30AA-A32C-52CC3E3E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Objectives</a:t>
            </a:r>
            <a:br>
              <a:rPr lang="en-US" b="1" dirty="0"/>
            </a:br>
            <a:endParaRPr lang="en-IN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311476-50F4-291F-4A80-EDB3F79FA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359544"/>
              </p:ext>
            </p:extLst>
          </p:nvPr>
        </p:nvGraphicFramePr>
        <p:xfrm>
          <a:off x="3867912" y="1748727"/>
          <a:ext cx="4946602" cy="41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4A7B9CA-90E9-B1D5-DB1F-019D47DB60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" y="1748727"/>
            <a:ext cx="35623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9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3604-6ACA-86EE-2760-85F20088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Structure and Staffing</a:t>
            </a:r>
            <a:br>
              <a:rPr lang="en-US" b="1" dirty="0"/>
            </a:b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D284C-3ACA-2BEF-F2E2-DD7D95BE31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77" r="18173"/>
          <a:stretch/>
        </p:blipFill>
        <p:spPr>
          <a:xfrm>
            <a:off x="752474" y="1600200"/>
            <a:ext cx="3703320" cy="4525963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9825EB0-382E-BA3A-11D9-76E330E14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b="1"/>
              <a:t>Leadership</a:t>
            </a:r>
            <a:r>
              <a:rPr lang="en-US" sz="1500"/>
              <a:t>: Headed by a Chief/ Chief/ Principal Safety Officer, often a senior physician or quality manager.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b="1"/>
              <a:t>Team Composition</a:t>
            </a:r>
            <a:r>
              <a:rPr lang="en-US" sz="1500"/>
              <a:t>: Multidisciplinary team including: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Physicians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Nurses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Pharmacists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Quality improvement experts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Data analysts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b="1"/>
              <a:t>Support Staff</a:t>
            </a:r>
            <a:r>
              <a:rPr lang="en-US" sz="1500"/>
              <a:t>: Administrative personnel and IT specialists to maintain safety databases and reporting systems.</a:t>
            </a:r>
          </a:p>
          <a:p>
            <a:pPr>
              <a:lnSpc>
                <a:spcPct val="90000"/>
              </a:lnSpc>
            </a:pPr>
            <a:endParaRPr lang="en-IN" sz="1500"/>
          </a:p>
        </p:txBody>
      </p:sp>
    </p:spTree>
    <p:extLst>
      <p:ext uri="{BB962C8B-B14F-4D97-AF65-F5344CB8AC3E}">
        <p14:creationId xmlns:p14="http://schemas.microsoft.com/office/powerpoint/2010/main" val="49439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9EB6-14C8-F739-4832-6D46AE14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Key Functions</a:t>
            </a:r>
            <a:br>
              <a:rPr lang="en-US" b="1" dirty="0"/>
            </a:br>
            <a:endParaRPr lang="en-IN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25FA1C-50F2-C86F-F918-2B5C72014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E296C2A-96B8-8BB6-9460-5D7614CB17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6822299"/>
              </p:ext>
            </p:extLst>
          </p:nvPr>
        </p:nvGraphicFramePr>
        <p:xfrm>
          <a:off x="4661647" y="1600200"/>
          <a:ext cx="37033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8C716D3-96F7-EFDD-C25E-CDED5AD15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726" y="2041677"/>
            <a:ext cx="3626816" cy="364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8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B4AA4-308C-CC58-FF5A-57C8035E8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DECD-3207-EA35-DA82-B88894C9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Key Functions</a:t>
            </a:r>
            <a:br>
              <a:rPr lang="en-US" b="1" dirty="0"/>
            </a:br>
            <a:endParaRPr lang="en-IN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729069-D5F5-D13B-C6AA-EDC5F86FA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Incident Reporting System</a:t>
            </a:r>
            <a:r>
              <a:rPr lang="en-US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Establishing a non-punitive reporting culture to encourage staff to report near misses and adverse events.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Use of digital platforms for efficient reporting and tracking.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8865218-F32B-95DB-3F99-9D8C597C95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0985691"/>
              </p:ext>
            </p:extLst>
          </p:nvPr>
        </p:nvGraphicFramePr>
        <p:xfrm>
          <a:off x="752474" y="1600200"/>
          <a:ext cx="37033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10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79997-55FC-8490-8F52-91F236F2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ADA5-18F2-0C7A-A393-6DBCDEA1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Key Functions</a:t>
            </a:r>
            <a:br>
              <a:rPr lang="en-US" b="1" dirty="0"/>
            </a:br>
            <a:endParaRPr lang="en-IN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0EFAB9-7940-3D3C-9F05-C01C18427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Risk Assessment</a:t>
            </a:r>
            <a:r>
              <a:rPr lang="en-US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Regular assessments of clinical practices and procedures to identify potential safety risks.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Implementation of risk management strategies based on findings.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C279819-B136-31B2-7B47-1EDE4F187A6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52474" y="1600200"/>
          <a:ext cx="37033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08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2AD5F-CE5A-F5D7-248D-2DFECFA19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91E3-902F-75AF-C409-DCD6B906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Key Functions</a:t>
            </a:r>
            <a:br>
              <a:rPr lang="en-US" b="1" dirty="0"/>
            </a:br>
            <a:endParaRPr lang="en-IN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3D976E-34BD-9554-5F4D-2419528A4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Patient Safety Initiatives</a:t>
            </a:r>
            <a:r>
              <a:rPr lang="en-US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Development and monitoring of safety protocols (e.g., hand hygiene, surgical safety checklists).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Focus on high-risk areas such as medication safety, infection control, and falls prevention.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12EC043-AE7E-C0AE-DC3C-AFA7070D365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52474" y="1600200"/>
          <a:ext cx="37033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74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7AF80-4B65-CEF0-902B-7C26419B8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5C00-F0A0-7926-5173-5492EA19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Key Functions</a:t>
            </a:r>
            <a:br>
              <a:rPr lang="en-US" b="1" dirty="0"/>
            </a:br>
            <a:endParaRPr lang="en-IN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A73203-02B4-5CFF-87D8-7D7D52AF4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Education and Training</a:t>
            </a:r>
            <a:r>
              <a:rPr lang="en-US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Continuous education programs for staff on patient safety practices and protocols.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Workshops and simulations to prepare staff for emergency situations.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71FDEB8-1663-B674-6D12-AA7A6B270B0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52474" y="1600200"/>
          <a:ext cx="37033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650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984A-199A-00CF-AA60-4D1178D9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176" y="1307656"/>
            <a:ext cx="4948238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Monitoring and Evaluation</a:t>
            </a:r>
            <a:br>
              <a:rPr lang="en-US" b="1" dirty="0"/>
            </a:br>
            <a:endParaRPr lang="en-IN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688CBA9-5FFA-530F-A352-3F8D8B1D2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362157"/>
              </p:ext>
            </p:extLst>
          </p:nvPr>
        </p:nvGraphicFramePr>
        <p:xfrm>
          <a:off x="3694176" y="2020888"/>
          <a:ext cx="4946602" cy="41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36C0026-921F-6E0B-85FB-1B531C1B7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4" y="2359152"/>
            <a:ext cx="3362946" cy="30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anchor="b">
            <a:normAutofit/>
          </a:bodyPr>
          <a:lstStyle/>
          <a:p>
            <a:r>
              <a:rPr lang="en-US" b="1" dirty="0"/>
              <a:t>Definitions….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3431152" y="3781851"/>
            <a:ext cx="4603376" cy="1083328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/>
              <a:t>Patient safety is a health care discipline that emphasizes the reporting, analysis, prevention of medical errors, that  often lead to adverse health care events </a:t>
            </a:r>
          </a:p>
        </p:txBody>
      </p:sp>
    </p:spTree>
    <p:extLst>
      <p:ext uri="{BB962C8B-B14F-4D97-AF65-F5344CB8AC3E}">
        <p14:creationId xmlns:p14="http://schemas.microsoft.com/office/powerpoint/2010/main" val="208332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F49C-B67C-8930-5304-86484F27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/>
              <a:t>Collaboration and Communication</a:t>
            </a:r>
            <a:br>
              <a:rPr lang="en-US" sz="2200" b="1"/>
            </a:br>
            <a:endParaRPr lang="en-IN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2D1E-272E-4EF5-25DB-E4BAC7468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Interdepartmental Collaboration</a:t>
            </a:r>
            <a:r>
              <a:rPr lang="en-US" sz="1500" dirty="0"/>
              <a:t>:</a:t>
            </a: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Working closely with all departments (e.g., surgery, emergency, pharmacy) to ensure integrated safety practices.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Patient and Family Engagement</a:t>
            </a:r>
            <a:r>
              <a:rPr lang="en-US" sz="1500" dirty="0"/>
              <a:t>:</a:t>
            </a: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Involving patients and their families in safety discussions, providing education about their roles in ensuring safety.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Stakeholder Communication</a:t>
            </a:r>
            <a:r>
              <a:rPr lang="en-US" sz="1500" dirty="0"/>
              <a:t>:</a:t>
            </a: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Regular updates to hospital leadership, staff, and stakeholders on safety initiatives and outcomes.</a:t>
            </a:r>
          </a:p>
          <a:p>
            <a:pPr>
              <a:lnSpc>
                <a:spcPct val="90000"/>
              </a:lnSpc>
            </a:pPr>
            <a:endParaRPr lang="en-IN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16BF6-5959-83F9-C77D-D824D9F2E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00" t="26631" r="1800" b="3000"/>
          <a:stretch/>
        </p:blipFill>
        <p:spPr>
          <a:xfrm>
            <a:off x="4572000" y="4012572"/>
            <a:ext cx="3703320" cy="197201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3C663D-6203-B46D-8FC0-6A5A1552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3703320" cy="193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7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9F07-BE78-C9B6-BD8C-2E656B44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Challenges</a:t>
            </a:r>
            <a:br>
              <a:rPr lang="en-US" b="1"/>
            </a:br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8434E-C01D-46EA-9134-9F8DF2E3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4" y="2673490"/>
            <a:ext cx="3703320" cy="237938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6ABE9-BC89-BC4A-333C-83441134B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Cultural Barriers</a:t>
            </a:r>
            <a:r>
              <a:rPr lang="en-US" dirty="0"/>
              <a:t>: Overcoming resistance to reporting and addressing safety issues.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Resource Limitations</a:t>
            </a:r>
            <a:r>
              <a:rPr lang="en-US" dirty="0"/>
              <a:t>: Ensuring adequate staffing and funding for safety initiatives.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Training Gaps</a:t>
            </a:r>
            <a:r>
              <a:rPr lang="en-US" dirty="0"/>
              <a:t>: Continuous need for up-to-date training as practices and technologies evolve.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2104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D4EA-462C-59EC-0E9A-63B3A303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Future Directions</a:t>
            </a:r>
            <a:br>
              <a:rPr lang="en-US" b="1" dirty="0"/>
            </a:br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09A0D-DC1D-6601-913F-9F34CEAA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4" y="2821623"/>
            <a:ext cx="3703320" cy="208311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289AA-E2AE-D316-3E3F-65B329B22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Technology Integration</a:t>
            </a:r>
            <a:r>
              <a:rPr lang="en-US" dirty="0"/>
              <a:t>: Utilization of electronic health records and telemedicine to enhance safety monitoring.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Patient Safety Research</a:t>
            </a:r>
            <a:r>
              <a:rPr lang="en-US" dirty="0"/>
              <a:t>: Encouraging research to identify innovative solutions and practices in patient safety.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Global Standards Adoption</a:t>
            </a:r>
            <a:r>
              <a:rPr lang="en-US" dirty="0"/>
              <a:t>: Aligning with international safety standards and protocols for better outcomes.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1541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9FE7F-ED2D-7F36-E81A-46FC604B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Conclusion</a:t>
            </a:r>
            <a:br>
              <a:rPr lang="en-US" b="1" dirty="0"/>
            </a:b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A8700-ABE4-1521-A4EB-C7F045384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The Department of Patient Safety plays a crucial role in fostering a culture of safety within a tertiary care hospital in India.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Through a structured approach to risk management, education, and collaboration, the department strives to provide the highest level of care and improve patient outcomes.</a:t>
            </a:r>
          </a:p>
          <a:p>
            <a:endParaRPr lang="en-IN" dirty="0"/>
          </a:p>
        </p:txBody>
      </p:sp>
      <p:pic>
        <p:nvPicPr>
          <p:cNvPr id="4" name="Picture 3" descr="A group of people holding up a sign&#10;&#10;Description automatically generated">
            <a:extLst>
              <a:ext uri="{FF2B5EF4-FFF2-40B4-BE49-F238E27FC236}">
                <a16:creationId xmlns:a16="http://schemas.microsoft.com/office/drawing/2014/main" id="{A88A3942-374A-8979-6F30-1C4FCCCD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47" y="2367040"/>
            <a:ext cx="3703320" cy="2992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18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119" y="4683802"/>
            <a:ext cx="4946602" cy="4105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66167-F266-0F30-E17E-CB64D1C58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456"/>
            <a:ext cx="9144000" cy="37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0" y="685800"/>
            <a:ext cx="5640917" cy="886968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/>
                <a:ea typeface="+mj-ea"/>
                <a:cs typeface="Calibri"/>
              </a:rPr>
              <a:t>The Real Harm is 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j-ea"/>
                <a:cs typeface="Calibri"/>
              </a:rPr>
              <a:t>Impressive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en-US" dirty="0">
                <a:latin typeface="Calibri"/>
                <a:ea typeface="+mj-ea"/>
                <a:cs typeface="Calibri"/>
              </a:rPr>
              <a:t>when…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609600" y="1524000"/>
            <a:ext cx="8077200" cy="19812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Financial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Resource Utilization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Healthcare System impact is evaluated -----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3657600"/>
            <a:ext cx="82296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endParaRPr lang="en-US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85800" y="4419600"/>
            <a:ext cx="8077200" cy="22860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$17 - 29 billion in lost income, disability  and health care costs (USA, IOM Report) </a:t>
            </a:r>
          </a:p>
        </p:txBody>
      </p:sp>
      <p:sp>
        <p:nvSpPr>
          <p:cNvPr id="9" name="Curved Down Ribbon 8"/>
          <p:cNvSpPr/>
          <p:nvPr/>
        </p:nvSpPr>
        <p:spPr>
          <a:xfrm>
            <a:off x="5286375" y="3048000"/>
            <a:ext cx="3857625" cy="762000"/>
          </a:xfrm>
          <a:prstGeom prst="ellipse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MEASUREABLE </a:t>
            </a:r>
          </a:p>
        </p:txBody>
      </p:sp>
    </p:spTree>
    <p:extLst>
      <p:ext uri="{BB962C8B-B14F-4D97-AF65-F5344CB8AC3E}">
        <p14:creationId xmlns:p14="http://schemas.microsoft.com/office/powerpoint/2010/main" val="115884619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836084"/>
            <a:ext cx="8229600" cy="5779030"/>
          </a:xfrm>
        </p:spPr>
        <p:txBody>
          <a:bodyPr/>
          <a:lstStyle/>
          <a:p>
            <a:pPr algn="just" eaLnBrk="1" hangingPunct="1">
              <a:buFont typeface="Symbol" pitchFamily="18" charset="2"/>
              <a:buChar char=""/>
              <a:defRPr/>
            </a:pPr>
            <a:endParaRPr lang="en-US" sz="2800" dirty="0">
              <a:ea typeface="+mn-ea"/>
            </a:endParaRPr>
          </a:p>
          <a:p>
            <a:pPr marL="119062" indent="0" algn="just" eaLnBrk="1" hangingPunct="1">
              <a:buFont typeface="Wingdings" pitchFamily="2" charset="2"/>
              <a:buNone/>
              <a:defRPr/>
            </a:pPr>
            <a:r>
              <a:rPr lang="en-US" sz="2800" dirty="0">
                <a:latin typeface="Calibri"/>
                <a:ea typeface="+mn-ea"/>
                <a:cs typeface="Calibri"/>
              </a:rPr>
              <a:t>Multiple reports across the globe on adverse events from developed and developing countries have led the </a:t>
            </a:r>
            <a:r>
              <a:rPr lang="en-US" sz="2800" dirty="0">
                <a:solidFill>
                  <a:srgbClr val="0000CC"/>
                </a:solidFill>
                <a:latin typeface="Calibri"/>
                <a:ea typeface="+mn-ea"/>
                <a:cs typeface="Calibri"/>
              </a:rPr>
              <a:t>World Health Organization </a:t>
            </a:r>
            <a:r>
              <a:rPr lang="en-US" sz="2800" dirty="0">
                <a:latin typeface="Calibri"/>
                <a:ea typeface="+mn-ea"/>
                <a:cs typeface="Calibri"/>
              </a:rPr>
              <a:t>to estimate that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one in ten persons</a:t>
            </a:r>
            <a:r>
              <a:rPr lang="en-US" sz="2800" b="1" dirty="0">
                <a:solidFill>
                  <a:srgbClr val="FFFF0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800" dirty="0">
                <a:latin typeface="Calibri"/>
                <a:ea typeface="+mn-ea"/>
                <a:cs typeface="Calibri"/>
              </a:rPr>
              <a:t>receiving health care will suffer preventable harm.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675" y="5229225"/>
            <a:ext cx="38100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bg1"/>
                </a:solidFill>
              </a:rPr>
              <a:t>1:10</a:t>
            </a:r>
            <a:endParaRPr lang="en-IN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88378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sqh.org/cme/images/course_thumbs/img_1114647407_432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9" b="13338"/>
          <a:stretch>
            <a:fillRect/>
          </a:stretch>
        </p:blipFill>
        <p:spPr bwMode="auto">
          <a:xfrm>
            <a:off x="381000" y="152400"/>
            <a:ext cx="80819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6697" y="5158085"/>
            <a:ext cx="6919608" cy="92333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our responsibility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62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Bookman Old Style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US" dirty="0">
              <a:latin typeface="Gill Sans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50" cy="6162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4" y="177490"/>
            <a:ext cx="4303169" cy="64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Bookman Old Style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US">
              <a:latin typeface="Gill Sans MT" charset="0"/>
            </a:endParaRPr>
          </a:p>
        </p:txBody>
      </p:sp>
      <p:pic>
        <p:nvPicPr>
          <p:cNvPr id="28676" name="Picture 2" descr="http://www1.imperial.ac.uk/resources/627D429D-67A4-4B98-AFAC-D6D563D9A05D/patientsafetyfirs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50688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14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250"/>
            <a:ext cx="6810904" cy="529167"/>
          </a:xfrm>
        </p:spPr>
        <p:txBody>
          <a:bodyPr/>
          <a:lstStyle/>
          <a:p>
            <a:r>
              <a:rPr lang="en-US" b="1" dirty="0"/>
              <a:t>How is patient safety achieved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878418"/>
            <a:ext cx="4946602" cy="55668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b="1" dirty="0"/>
              <a:t> </a:t>
            </a:r>
            <a:r>
              <a:rPr lang="en-US" sz="2400" dirty="0">
                <a:latin typeface="Calibri"/>
                <a:cs typeface="Calibri"/>
              </a:rPr>
              <a:t>A number of mechanisms are involved in achieving patient safety, including: </a:t>
            </a:r>
          </a:p>
          <a:p>
            <a:pPr algn="just"/>
            <a:r>
              <a:rPr lang="en-US" sz="2400" b="1" dirty="0">
                <a:latin typeface="Calibri"/>
                <a:cs typeface="Calibri"/>
              </a:rPr>
              <a:t>High-reliability design: </a:t>
            </a:r>
            <a:r>
              <a:rPr lang="en-US" sz="2400" b="1" i="1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High- reliability designs are resilient even when unpredictable events occur. </a:t>
            </a:r>
          </a:p>
          <a:p>
            <a:pPr algn="just"/>
            <a:r>
              <a:rPr lang="en-US" sz="2400" dirty="0">
                <a:latin typeface="Calibri"/>
                <a:cs typeface="Calibri"/>
              </a:rPr>
              <a:t>“</a:t>
            </a:r>
            <a:r>
              <a:rPr lang="en-US" sz="2400" b="1" dirty="0">
                <a:latin typeface="Calibri"/>
                <a:cs typeface="Calibri"/>
              </a:rPr>
              <a:t>Lean process” and sigma levels</a:t>
            </a:r>
            <a:endParaRPr lang="en-US" sz="2400" dirty="0">
              <a:latin typeface="Calibri"/>
              <a:cs typeface="Calibri"/>
            </a:endParaRPr>
          </a:p>
          <a:p>
            <a:pPr algn="just"/>
            <a:r>
              <a:rPr lang="en-US" sz="2400" dirty="0">
                <a:latin typeface="Calibri"/>
                <a:cs typeface="Calibri"/>
              </a:rPr>
              <a:t>The concept of a multilayered system, in which the failures within each of the layers must be aligned for an error to occur, is known as the “</a:t>
            </a:r>
            <a:r>
              <a:rPr lang="en-US" sz="2400" b="1" dirty="0">
                <a:latin typeface="Calibri"/>
                <a:cs typeface="Calibri"/>
              </a:rPr>
              <a:t>Swiss cheese</a:t>
            </a:r>
            <a:r>
              <a:rPr lang="en-US" sz="2400" dirty="0">
                <a:latin typeface="Calibri"/>
                <a:cs typeface="Calibri"/>
              </a:rPr>
              <a:t>” model of accident causation. </a:t>
            </a:r>
          </a:p>
          <a:p>
            <a:pPr algn="just"/>
            <a:r>
              <a:rPr lang="en-US" sz="2400" b="1" dirty="0">
                <a:latin typeface="Calibri"/>
                <a:cs typeface="Calibri"/>
              </a:rPr>
              <a:t>Error traps </a:t>
            </a:r>
            <a:r>
              <a:rPr lang="en-US" sz="2400" dirty="0">
                <a:latin typeface="Calibri"/>
                <a:cs typeface="Calibri"/>
              </a:rPr>
              <a:t>(i.e., unpredictable situations in which error is highly likely) </a:t>
            </a:r>
          </a:p>
          <a:p>
            <a:pPr algn="just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46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620713"/>
            <a:ext cx="8640763" cy="5832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9600" cy="539750"/>
          </a:xfrm>
          <a:noFill/>
        </p:spPr>
        <p:txBody>
          <a:bodyPr lIns="92075" tIns="46038" rIns="92075" bIns="46038"/>
          <a:lstStyle/>
          <a:p>
            <a:pPr algn="ctr" eaLnBrk="1" hangingPunct="1"/>
            <a:r>
              <a:rPr lang="en-GB" sz="3000" b="1" dirty="0">
                <a:solidFill>
                  <a:srgbClr val="387E59"/>
                </a:solidFill>
                <a:latin typeface="Calibri"/>
                <a:cs typeface="Calibri"/>
              </a:rPr>
              <a:t>The ‘Swiss cheese’ model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1384300" y="475932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defRPr/>
            </a:pPr>
            <a:endParaRPr lang="en-GB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GB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6083300" y="3001963"/>
            <a:ext cx="1268413" cy="465137"/>
          </a:xfrm>
          <a:custGeom>
            <a:avLst/>
            <a:gdLst>
              <a:gd name="T0" fmla="*/ 2147483647 w 799"/>
              <a:gd name="T1" fmla="*/ 2147483647 h 293"/>
              <a:gd name="T2" fmla="*/ 2147483647 w 799"/>
              <a:gd name="T3" fmla="*/ 2147483647 h 293"/>
              <a:gd name="T4" fmla="*/ 2147483647 w 799"/>
              <a:gd name="T5" fmla="*/ 2147483647 h 293"/>
              <a:gd name="T6" fmla="*/ 2147483647 w 799"/>
              <a:gd name="T7" fmla="*/ 2147483647 h 293"/>
              <a:gd name="T8" fmla="*/ 2147483647 w 799"/>
              <a:gd name="T9" fmla="*/ 2147483647 h 293"/>
              <a:gd name="T10" fmla="*/ 2147483647 w 799"/>
              <a:gd name="T11" fmla="*/ 2147483647 h 293"/>
              <a:gd name="T12" fmla="*/ 2147483647 w 799"/>
              <a:gd name="T13" fmla="*/ 2147483647 h 293"/>
              <a:gd name="T14" fmla="*/ 2147483647 w 799"/>
              <a:gd name="T15" fmla="*/ 2147483647 h 293"/>
              <a:gd name="T16" fmla="*/ 2147483647 w 799"/>
              <a:gd name="T17" fmla="*/ 2147483647 h 293"/>
              <a:gd name="T18" fmla="*/ 2147483647 w 799"/>
              <a:gd name="T19" fmla="*/ 0 h 293"/>
              <a:gd name="T20" fmla="*/ 0 w 799"/>
              <a:gd name="T21" fmla="*/ 2147483647 h 293"/>
              <a:gd name="T22" fmla="*/ 2147483647 w 799"/>
              <a:gd name="T23" fmla="*/ 2147483647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9"/>
              <a:gd name="T37" fmla="*/ 0 h 293"/>
              <a:gd name="T38" fmla="*/ 799 w 799"/>
              <a:gd name="T39" fmla="*/ 293 h 2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9"/>
                </a:lnTo>
                <a:lnTo>
                  <a:pt x="798" y="16"/>
                </a:lnTo>
                <a:lnTo>
                  <a:pt x="797" y="15"/>
                </a:lnTo>
                <a:lnTo>
                  <a:pt x="797" y="11"/>
                </a:lnTo>
                <a:lnTo>
                  <a:pt x="797" y="10"/>
                </a:lnTo>
                <a:lnTo>
                  <a:pt x="795" y="6"/>
                </a:lnTo>
                <a:lnTo>
                  <a:pt x="795" y="3"/>
                </a:lnTo>
                <a:lnTo>
                  <a:pt x="793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6083300" y="3001963"/>
            <a:ext cx="1268413" cy="465137"/>
          </a:xfrm>
          <a:custGeom>
            <a:avLst/>
            <a:gdLst>
              <a:gd name="T0" fmla="*/ 2147483647 w 799"/>
              <a:gd name="T1" fmla="*/ 2147483647 h 293"/>
              <a:gd name="T2" fmla="*/ 2147483647 w 799"/>
              <a:gd name="T3" fmla="*/ 2147483647 h 293"/>
              <a:gd name="T4" fmla="*/ 2147483647 w 799"/>
              <a:gd name="T5" fmla="*/ 2147483647 h 293"/>
              <a:gd name="T6" fmla="*/ 2147483647 w 799"/>
              <a:gd name="T7" fmla="*/ 2147483647 h 293"/>
              <a:gd name="T8" fmla="*/ 2147483647 w 799"/>
              <a:gd name="T9" fmla="*/ 2147483647 h 293"/>
              <a:gd name="T10" fmla="*/ 2147483647 w 799"/>
              <a:gd name="T11" fmla="*/ 2147483647 h 293"/>
              <a:gd name="T12" fmla="*/ 2147483647 w 799"/>
              <a:gd name="T13" fmla="*/ 2147483647 h 293"/>
              <a:gd name="T14" fmla="*/ 2147483647 w 799"/>
              <a:gd name="T15" fmla="*/ 2147483647 h 293"/>
              <a:gd name="T16" fmla="*/ 2147483647 w 799"/>
              <a:gd name="T17" fmla="*/ 2147483647 h 293"/>
              <a:gd name="T18" fmla="*/ 2147483647 w 799"/>
              <a:gd name="T19" fmla="*/ 0 h 293"/>
              <a:gd name="T20" fmla="*/ 0 w 799"/>
              <a:gd name="T21" fmla="*/ 2147483647 h 293"/>
              <a:gd name="T22" fmla="*/ 2147483647 w 799"/>
              <a:gd name="T23" fmla="*/ 2147483647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9"/>
              <a:gd name="T37" fmla="*/ 0 h 293"/>
              <a:gd name="T38" fmla="*/ 799 w 799"/>
              <a:gd name="T39" fmla="*/ 293 h 2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9"/>
                </a:lnTo>
                <a:lnTo>
                  <a:pt x="798" y="16"/>
                </a:lnTo>
                <a:lnTo>
                  <a:pt x="797" y="15"/>
                </a:lnTo>
                <a:lnTo>
                  <a:pt x="797" y="11"/>
                </a:lnTo>
                <a:lnTo>
                  <a:pt x="797" y="10"/>
                </a:lnTo>
                <a:lnTo>
                  <a:pt x="795" y="6"/>
                </a:lnTo>
                <a:lnTo>
                  <a:pt x="795" y="3"/>
                </a:lnTo>
                <a:lnTo>
                  <a:pt x="793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6132513" y="3035300"/>
            <a:ext cx="1219200" cy="468313"/>
          </a:xfrm>
          <a:custGeom>
            <a:avLst/>
            <a:gdLst>
              <a:gd name="T0" fmla="*/ 0 w 768"/>
              <a:gd name="T1" fmla="*/ 2147483647 h 295"/>
              <a:gd name="T2" fmla="*/ 2147483647 w 768"/>
              <a:gd name="T3" fmla="*/ 2147483647 h 295"/>
              <a:gd name="T4" fmla="*/ 2147483647 w 768"/>
              <a:gd name="T5" fmla="*/ 2147483647 h 295"/>
              <a:gd name="T6" fmla="*/ 2147483647 w 768"/>
              <a:gd name="T7" fmla="*/ 2147483647 h 295"/>
              <a:gd name="T8" fmla="*/ 2147483647 w 768"/>
              <a:gd name="T9" fmla="*/ 2147483647 h 295"/>
              <a:gd name="T10" fmla="*/ 2147483647 w 768"/>
              <a:gd name="T11" fmla="*/ 2147483647 h 295"/>
              <a:gd name="T12" fmla="*/ 2147483647 w 768"/>
              <a:gd name="T13" fmla="*/ 2147483647 h 295"/>
              <a:gd name="T14" fmla="*/ 2147483647 w 768"/>
              <a:gd name="T15" fmla="*/ 2147483647 h 295"/>
              <a:gd name="T16" fmla="*/ 2147483647 w 768"/>
              <a:gd name="T17" fmla="*/ 2147483647 h 295"/>
              <a:gd name="T18" fmla="*/ 2147483647 w 768"/>
              <a:gd name="T19" fmla="*/ 2147483647 h 295"/>
              <a:gd name="T20" fmla="*/ 2147483647 w 768"/>
              <a:gd name="T21" fmla="*/ 0 h 295"/>
              <a:gd name="T22" fmla="*/ 0 w 768"/>
              <a:gd name="T23" fmla="*/ 2147483647 h 2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295"/>
              <a:gd name="T38" fmla="*/ 768 w 768"/>
              <a:gd name="T39" fmla="*/ 295 h 2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295">
                <a:moveTo>
                  <a:pt x="0" y="268"/>
                </a:moveTo>
                <a:lnTo>
                  <a:pt x="20" y="294"/>
                </a:lnTo>
                <a:lnTo>
                  <a:pt x="766" y="29"/>
                </a:lnTo>
                <a:lnTo>
                  <a:pt x="766" y="26"/>
                </a:lnTo>
                <a:lnTo>
                  <a:pt x="767" y="24"/>
                </a:lnTo>
                <a:lnTo>
                  <a:pt x="767" y="21"/>
                </a:lnTo>
                <a:lnTo>
                  <a:pt x="767" y="18"/>
                </a:lnTo>
                <a:lnTo>
                  <a:pt x="767" y="15"/>
                </a:lnTo>
                <a:lnTo>
                  <a:pt x="767" y="11"/>
                </a:lnTo>
                <a:lnTo>
                  <a:pt x="767" y="7"/>
                </a:lnTo>
                <a:lnTo>
                  <a:pt x="767" y="0"/>
                </a:lnTo>
                <a:lnTo>
                  <a:pt x="0" y="268"/>
                </a:lnTo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6132513" y="3035300"/>
            <a:ext cx="1219200" cy="468313"/>
          </a:xfrm>
          <a:custGeom>
            <a:avLst/>
            <a:gdLst>
              <a:gd name="T0" fmla="*/ 0 w 768"/>
              <a:gd name="T1" fmla="*/ 2147483647 h 295"/>
              <a:gd name="T2" fmla="*/ 2147483647 w 768"/>
              <a:gd name="T3" fmla="*/ 2147483647 h 295"/>
              <a:gd name="T4" fmla="*/ 2147483647 w 768"/>
              <a:gd name="T5" fmla="*/ 2147483647 h 295"/>
              <a:gd name="T6" fmla="*/ 2147483647 w 768"/>
              <a:gd name="T7" fmla="*/ 2147483647 h 295"/>
              <a:gd name="T8" fmla="*/ 2147483647 w 768"/>
              <a:gd name="T9" fmla="*/ 2147483647 h 295"/>
              <a:gd name="T10" fmla="*/ 2147483647 w 768"/>
              <a:gd name="T11" fmla="*/ 2147483647 h 295"/>
              <a:gd name="T12" fmla="*/ 2147483647 w 768"/>
              <a:gd name="T13" fmla="*/ 2147483647 h 295"/>
              <a:gd name="T14" fmla="*/ 2147483647 w 768"/>
              <a:gd name="T15" fmla="*/ 2147483647 h 295"/>
              <a:gd name="T16" fmla="*/ 2147483647 w 768"/>
              <a:gd name="T17" fmla="*/ 2147483647 h 295"/>
              <a:gd name="T18" fmla="*/ 2147483647 w 768"/>
              <a:gd name="T19" fmla="*/ 2147483647 h 295"/>
              <a:gd name="T20" fmla="*/ 2147483647 w 768"/>
              <a:gd name="T21" fmla="*/ 0 h 295"/>
              <a:gd name="T22" fmla="*/ 0 w 768"/>
              <a:gd name="T23" fmla="*/ 2147483647 h 2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295"/>
              <a:gd name="T38" fmla="*/ 768 w 768"/>
              <a:gd name="T39" fmla="*/ 295 h 2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295">
                <a:moveTo>
                  <a:pt x="0" y="268"/>
                </a:moveTo>
                <a:lnTo>
                  <a:pt x="20" y="294"/>
                </a:lnTo>
                <a:lnTo>
                  <a:pt x="766" y="29"/>
                </a:lnTo>
                <a:lnTo>
                  <a:pt x="766" y="26"/>
                </a:lnTo>
                <a:lnTo>
                  <a:pt x="767" y="24"/>
                </a:lnTo>
                <a:lnTo>
                  <a:pt x="767" y="21"/>
                </a:lnTo>
                <a:lnTo>
                  <a:pt x="767" y="18"/>
                </a:lnTo>
                <a:lnTo>
                  <a:pt x="767" y="15"/>
                </a:lnTo>
                <a:lnTo>
                  <a:pt x="767" y="11"/>
                </a:lnTo>
                <a:lnTo>
                  <a:pt x="767" y="7"/>
                </a:lnTo>
                <a:lnTo>
                  <a:pt x="767" y="0"/>
                </a:lnTo>
                <a:lnTo>
                  <a:pt x="0" y="268"/>
                </a:lnTo>
              </a:path>
            </a:pathLst>
          </a:custGeom>
          <a:noFill/>
          <a:ln w="12700" cap="rnd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Freeform 9"/>
          <p:cNvSpPr>
            <a:spLocks/>
          </p:cNvSpPr>
          <p:nvPr/>
        </p:nvSpPr>
        <p:spPr bwMode="auto">
          <a:xfrm>
            <a:off x="6027738" y="2387600"/>
            <a:ext cx="881062" cy="1498600"/>
          </a:xfrm>
          <a:custGeom>
            <a:avLst/>
            <a:gdLst>
              <a:gd name="T0" fmla="*/ 2147483647 w 555"/>
              <a:gd name="T1" fmla="*/ 2147483647 h 944"/>
              <a:gd name="T2" fmla="*/ 2147483647 w 555"/>
              <a:gd name="T3" fmla="*/ 2147483647 h 944"/>
              <a:gd name="T4" fmla="*/ 2147483647 w 555"/>
              <a:gd name="T5" fmla="*/ 2147483647 h 944"/>
              <a:gd name="T6" fmla="*/ 2147483647 w 555"/>
              <a:gd name="T7" fmla="*/ 2147483647 h 944"/>
              <a:gd name="T8" fmla="*/ 2147483647 w 555"/>
              <a:gd name="T9" fmla="*/ 2147483647 h 944"/>
              <a:gd name="T10" fmla="*/ 2147483647 w 555"/>
              <a:gd name="T11" fmla="*/ 2147483647 h 944"/>
              <a:gd name="T12" fmla="*/ 2147483647 w 555"/>
              <a:gd name="T13" fmla="*/ 2147483647 h 944"/>
              <a:gd name="T14" fmla="*/ 2147483647 w 555"/>
              <a:gd name="T15" fmla="*/ 2147483647 h 944"/>
              <a:gd name="T16" fmla="*/ 2147483647 w 555"/>
              <a:gd name="T17" fmla="*/ 2147483647 h 944"/>
              <a:gd name="T18" fmla="*/ 2147483647 w 555"/>
              <a:gd name="T19" fmla="*/ 2147483647 h 944"/>
              <a:gd name="T20" fmla="*/ 2147483647 w 555"/>
              <a:gd name="T21" fmla="*/ 2147483647 h 944"/>
              <a:gd name="T22" fmla="*/ 2147483647 w 555"/>
              <a:gd name="T23" fmla="*/ 2147483647 h 944"/>
              <a:gd name="T24" fmla="*/ 2147483647 w 555"/>
              <a:gd name="T25" fmla="*/ 2147483647 h 944"/>
              <a:gd name="T26" fmla="*/ 2147483647 w 555"/>
              <a:gd name="T27" fmla="*/ 2147483647 h 944"/>
              <a:gd name="T28" fmla="*/ 2147483647 w 555"/>
              <a:gd name="T29" fmla="*/ 2147483647 h 944"/>
              <a:gd name="T30" fmla="*/ 2147483647 w 555"/>
              <a:gd name="T31" fmla="*/ 2147483647 h 944"/>
              <a:gd name="T32" fmla="*/ 2147483647 w 555"/>
              <a:gd name="T33" fmla="*/ 2147483647 h 944"/>
              <a:gd name="T34" fmla="*/ 2147483647 w 555"/>
              <a:gd name="T35" fmla="*/ 2147483647 h 944"/>
              <a:gd name="T36" fmla="*/ 2147483647 w 555"/>
              <a:gd name="T37" fmla="*/ 2147483647 h 944"/>
              <a:gd name="T38" fmla="*/ 2147483647 w 555"/>
              <a:gd name="T39" fmla="*/ 2147483647 h 944"/>
              <a:gd name="T40" fmla="*/ 2147483647 w 555"/>
              <a:gd name="T41" fmla="*/ 2147483647 h 944"/>
              <a:gd name="T42" fmla="*/ 2147483647 w 555"/>
              <a:gd name="T43" fmla="*/ 2147483647 h 944"/>
              <a:gd name="T44" fmla="*/ 2147483647 w 555"/>
              <a:gd name="T45" fmla="*/ 2147483647 h 944"/>
              <a:gd name="T46" fmla="*/ 2147483647 w 555"/>
              <a:gd name="T47" fmla="*/ 2147483647 h 944"/>
              <a:gd name="T48" fmla="*/ 2147483647 w 555"/>
              <a:gd name="T49" fmla="*/ 2147483647 h 944"/>
              <a:gd name="T50" fmla="*/ 2147483647 w 555"/>
              <a:gd name="T51" fmla="*/ 2147483647 h 944"/>
              <a:gd name="T52" fmla="*/ 2147483647 w 555"/>
              <a:gd name="T53" fmla="*/ 2147483647 h 944"/>
              <a:gd name="T54" fmla="*/ 2147483647 w 555"/>
              <a:gd name="T55" fmla="*/ 2147483647 h 944"/>
              <a:gd name="T56" fmla="*/ 2147483647 w 555"/>
              <a:gd name="T57" fmla="*/ 2147483647 h 944"/>
              <a:gd name="T58" fmla="*/ 2147483647 w 555"/>
              <a:gd name="T59" fmla="*/ 2147483647 h 944"/>
              <a:gd name="T60" fmla="*/ 2147483647 w 555"/>
              <a:gd name="T61" fmla="*/ 2147483647 h 944"/>
              <a:gd name="T62" fmla="*/ 2147483647 w 555"/>
              <a:gd name="T63" fmla="*/ 2147483647 h 944"/>
              <a:gd name="T64" fmla="*/ 2147483647 w 555"/>
              <a:gd name="T65" fmla="*/ 2147483647 h 944"/>
              <a:gd name="T66" fmla="*/ 2147483647 w 555"/>
              <a:gd name="T67" fmla="*/ 2147483647 h 944"/>
              <a:gd name="T68" fmla="*/ 2147483647 w 555"/>
              <a:gd name="T69" fmla="*/ 2147483647 h 944"/>
              <a:gd name="T70" fmla="*/ 2147483647 w 555"/>
              <a:gd name="T71" fmla="*/ 2147483647 h 944"/>
              <a:gd name="T72" fmla="*/ 2147483647 w 555"/>
              <a:gd name="T73" fmla="*/ 2147483647 h 944"/>
              <a:gd name="T74" fmla="*/ 2147483647 w 555"/>
              <a:gd name="T75" fmla="*/ 2147483647 h 944"/>
              <a:gd name="T76" fmla="*/ 2147483647 w 555"/>
              <a:gd name="T77" fmla="*/ 2147483647 h 944"/>
              <a:gd name="T78" fmla="*/ 2147483647 w 555"/>
              <a:gd name="T79" fmla="*/ 2147483647 h 944"/>
              <a:gd name="T80" fmla="*/ 2147483647 w 555"/>
              <a:gd name="T81" fmla="*/ 2147483647 h 944"/>
              <a:gd name="T82" fmla="*/ 2147483647 w 555"/>
              <a:gd name="T83" fmla="*/ 2147483647 h 944"/>
              <a:gd name="T84" fmla="*/ 2147483647 w 555"/>
              <a:gd name="T85" fmla="*/ 2147483647 h 944"/>
              <a:gd name="T86" fmla="*/ 2147483647 w 555"/>
              <a:gd name="T87" fmla="*/ 2147483647 h 944"/>
              <a:gd name="T88" fmla="*/ 2147483647 w 555"/>
              <a:gd name="T89" fmla="*/ 2147483647 h 944"/>
              <a:gd name="T90" fmla="*/ 2147483647 w 555"/>
              <a:gd name="T91" fmla="*/ 2147483647 h 944"/>
              <a:gd name="T92" fmla="*/ 2147483647 w 555"/>
              <a:gd name="T93" fmla="*/ 2147483647 h 944"/>
              <a:gd name="T94" fmla="*/ 2147483647 w 555"/>
              <a:gd name="T95" fmla="*/ 2147483647 h 944"/>
              <a:gd name="T96" fmla="*/ 2147483647 w 555"/>
              <a:gd name="T97" fmla="*/ 2147483647 h 944"/>
              <a:gd name="T98" fmla="*/ 2147483647 w 555"/>
              <a:gd name="T99" fmla="*/ 2147483647 h 944"/>
              <a:gd name="T100" fmla="*/ 2147483647 w 555"/>
              <a:gd name="T101" fmla="*/ 2147483647 h 944"/>
              <a:gd name="T102" fmla="*/ 2147483647 w 555"/>
              <a:gd name="T103" fmla="*/ 2147483647 h 944"/>
              <a:gd name="T104" fmla="*/ 2147483647 w 555"/>
              <a:gd name="T105" fmla="*/ 2147483647 h 944"/>
              <a:gd name="T106" fmla="*/ 2147483647 w 555"/>
              <a:gd name="T107" fmla="*/ 2147483647 h 944"/>
              <a:gd name="T108" fmla="*/ 2147483647 w 555"/>
              <a:gd name="T109" fmla="*/ 2147483647 h 944"/>
              <a:gd name="T110" fmla="*/ 2147483647 w 555"/>
              <a:gd name="T111" fmla="*/ 2147483647 h 944"/>
              <a:gd name="T112" fmla="*/ 2147483647 w 555"/>
              <a:gd name="T113" fmla="*/ 2147483647 h 944"/>
              <a:gd name="T114" fmla="*/ 2147483647 w 555"/>
              <a:gd name="T115" fmla="*/ 2147483647 h 9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55"/>
              <a:gd name="T175" fmla="*/ 0 h 944"/>
              <a:gd name="T176" fmla="*/ 555 w 555"/>
              <a:gd name="T177" fmla="*/ 944 h 9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55" h="944">
                <a:moveTo>
                  <a:pt x="512" y="0"/>
                </a:moveTo>
                <a:lnTo>
                  <a:pt x="474" y="8"/>
                </a:lnTo>
                <a:lnTo>
                  <a:pt x="433" y="21"/>
                </a:lnTo>
                <a:lnTo>
                  <a:pt x="391" y="34"/>
                </a:lnTo>
                <a:lnTo>
                  <a:pt x="347" y="51"/>
                </a:lnTo>
                <a:lnTo>
                  <a:pt x="303" y="68"/>
                </a:lnTo>
                <a:lnTo>
                  <a:pt x="261" y="85"/>
                </a:lnTo>
                <a:lnTo>
                  <a:pt x="221" y="103"/>
                </a:lnTo>
                <a:lnTo>
                  <a:pt x="185" y="120"/>
                </a:lnTo>
                <a:lnTo>
                  <a:pt x="186" y="130"/>
                </a:lnTo>
                <a:lnTo>
                  <a:pt x="186" y="140"/>
                </a:lnTo>
                <a:lnTo>
                  <a:pt x="185" y="148"/>
                </a:lnTo>
                <a:lnTo>
                  <a:pt x="182" y="156"/>
                </a:lnTo>
                <a:lnTo>
                  <a:pt x="178" y="163"/>
                </a:lnTo>
                <a:lnTo>
                  <a:pt x="172" y="169"/>
                </a:lnTo>
                <a:lnTo>
                  <a:pt x="165" y="174"/>
                </a:lnTo>
                <a:lnTo>
                  <a:pt x="159" y="179"/>
                </a:lnTo>
                <a:lnTo>
                  <a:pt x="151" y="182"/>
                </a:lnTo>
                <a:lnTo>
                  <a:pt x="143" y="185"/>
                </a:lnTo>
                <a:lnTo>
                  <a:pt x="134" y="185"/>
                </a:lnTo>
                <a:lnTo>
                  <a:pt x="126" y="185"/>
                </a:lnTo>
                <a:lnTo>
                  <a:pt x="120" y="185"/>
                </a:lnTo>
                <a:lnTo>
                  <a:pt x="112" y="182"/>
                </a:lnTo>
                <a:lnTo>
                  <a:pt x="105" y="179"/>
                </a:lnTo>
                <a:lnTo>
                  <a:pt x="100" y="174"/>
                </a:lnTo>
                <a:lnTo>
                  <a:pt x="86" y="182"/>
                </a:lnTo>
                <a:lnTo>
                  <a:pt x="73" y="192"/>
                </a:lnTo>
                <a:lnTo>
                  <a:pt x="58" y="202"/>
                </a:lnTo>
                <a:lnTo>
                  <a:pt x="47" y="211"/>
                </a:lnTo>
                <a:lnTo>
                  <a:pt x="34" y="221"/>
                </a:lnTo>
                <a:lnTo>
                  <a:pt x="22" y="229"/>
                </a:lnTo>
                <a:lnTo>
                  <a:pt x="11" y="239"/>
                </a:lnTo>
                <a:lnTo>
                  <a:pt x="0" y="249"/>
                </a:lnTo>
                <a:lnTo>
                  <a:pt x="8" y="283"/>
                </a:lnTo>
                <a:lnTo>
                  <a:pt x="16" y="319"/>
                </a:lnTo>
                <a:lnTo>
                  <a:pt x="21" y="353"/>
                </a:lnTo>
                <a:lnTo>
                  <a:pt x="27" y="387"/>
                </a:lnTo>
                <a:lnTo>
                  <a:pt x="32" y="421"/>
                </a:lnTo>
                <a:lnTo>
                  <a:pt x="37" y="455"/>
                </a:lnTo>
                <a:lnTo>
                  <a:pt x="42" y="488"/>
                </a:lnTo>
                <a:lnTo>
                  <a:pt x="48" y="522"/>
                </a:lnTo>
                <a:lnTo>
                  <a:pt x="60" y="525"/>
                </a:lnTo>
                <a:lnTo>
                  <a:pt x="71" y="530"/>
                </a:lnTo>
                <a:lnTo>
                  <a:pt x="81" y="536"/>
                </a:lnTo>
                <a:lnTo>
                  <a:pt x="89" y="543"/>
                </a:lnTo>
                <a:lnTo>
                  <a:pt x="94" y="553"/>
                </a:lnTo>
                <a:lnTo>
                  <a:pt x="99" y="562"/>
                </a:lnTo>
                <a:lnTo>
                  <a:pt x="100" y="572"/>
                </a:lnTo>
                <a:lnTo>
                  <a:pt x="102" y="582"/>
                </a:lnTo>
                <a:lnTo>
                  <a:pt x="102" y="593"/>
                </a:lnTo>
                <a:lnTo>
                  <a:pt x="99" y="603"/>
                </a:lnTo>
                <a:lnTo>
                  <a:pt x="95" y="613"/>
                </a:lnTo>
                <a:lnTo>
                  <a:pt x="91" y="623"/>
                </a:lnTo>
                <a:lnTo>
                  <a:pt x="84" y="631"/>
                </a:lnTo>
                <a:lnTo>
                  <a:pt x="76" y="639"/>
                </a:lnTo>
                <a:lnTo>
                  <a:pt x="66" y="644"/>
                </a:lnTo>
                <a:lnTo>
                  <a:pt x="56" y="649"/>
                </a:lnTo>
                <a:lnTo>
                  <a:pt x="56" y="670"/>
                </a:lnTo>
                <a:lnTo>
                  <a:pt x="56" y="691"/>
                </a:lnTo>
                <a:lnTo>
                  <a:pt x="58" y="714"/>
                </a:lnTo>
                <a:lnTo>
                  <a:pt x="58" y="738"/>
                </a:lnTo>
                <a:lnTo>
                  <a:pt x="60" y="762"/>
                </a:lnTo>
                <a:lnTo>
                  <a:pt x="60" y="787"/>
                </a:lnTo>
                <a:lnTo>
                  <a:pt x="60" y="811"/>
                </a:lnTo>
                <a:lnTo>
                  <a:pt x="60" y="834"/>
                </a:lnTo>
                <a:lnTo>
                  <a:pt x="104" y="844"/>
                </a:lnTo>
                <a:lnTo>
                  <a:pt x="149" y="855"/>
                </a:lnTo>
                <a:lnTo>
                  <a:pt x="196" y="865"/>
                </a:lnTo>
                <a:lnTo>
                  <a:pt x="247" y="878"/>
                </a:lnTo>
                <a:lnTo>
                  <a:pt x="302" y="891"/>
                </a:lnTo>
                <a:lnTo>
                  <a:pt x="362" y="907"/>
                </a:lnTo>
                <a:lnTo>
                  <a:pt x="429" y="923"/>
                </a:lnTo>
                <a:lnTo>
                  <a:pt x="502" y="943"/>
                </a:lnTo>
                <a:lnTo>
                  <a:pt x="512" y="897"/>
                </a:lnTo>
                <a:lnTo>
                  <a:pt x="521" y="847"/>
                </a:lnTo>
                <a:lnTo>
                  <a:pt x="529" y="795"/>
                </a:lnTo>
                <a:lnTo>
                  <a:pt x="536" y="738"/>
                </a:lnTo>
                <a:lnTo>
                  <a:pt x="541" y="681"/>
                </a:lnTo>
                <a:lnTo>
                  <a:pt x="546" y="621"/>
                </a:lnTo>
                <a:lnTo>
                  <a:pt x="549" y="558"/>
                </a:lnTo>
                <a:lnTo>
                  <a:pt x="551" y="496"/>
                </a:lnTo>
                <a:lnTo>
                  <a:pt x="552" y="480"/>
                </a:lnTo>
                <a:lnTo>
                  <a:pt x="552" y="468"/>
                </a:lnTo>
                <a:lnTo>
                  <a:pt x="552" y="455"/>
                </a:lnTo>
                <a:lnTo>
                  <a:pt x="552" y="445"/>
                </a:lnTo>
                <a:lnTo>
                  <a:pt x="552" y="434"/>
                </a:lnTo>
                <a:lnTo>
                  <a:pt x="554" y="423"/>
                </a:lnTo>
                <a:lnTo>
                  <a:pt x="552" y="410"/>
                </a:lnTo>
                <a:lnTo>
                  <a:pt x="552" y="393"/>
                </a:lnTo>
                <a:lnTo>
                  <a:pt x="546" y="393"/>
                </a:lnTo>
                <a:lnTo>
                  <a:pt x="538" y="392"/>
                </a:lnTo>
                <a:lnTo>
                  <a:pt x="531" y="389"/>
                </a:lnTo>
                <a:lnTo>
                  <a:pt x="525" y="385"/>
                </a:lnTo>
                <a:lnTo>
                  <a:pt x="515" y="377"/>
                </a:lnTo>
                <a:lnTo>
                  <a:pt x="507" y="366"/>
                </a:lnTo>
                <a:lnTo>
                  <a:pt x="500" y="354"/>
                </a:lnTo>
                <a:lnTo>
                  <a:pt x="495" y="341"/>
                </a:lnTo>
                <a:lnTo>
                  <a:pt x="494" y="327"/>
                </a:lnTo>
                <a:lnTo>
                  <a:pt x="492" y="312"/>
                </a:lnTo>
                <a:lnTo>
                  <a:pt x="494" y="298"/>
                </a:lnTo>
                <a:lnTo>
                  <a:pt x="497" y="283"/>
                </a:lnTo>
                <a:lnTo>
                  <a:pt x="500" y="270"/>
                </a:lnTo>
                <a:lnTo>
                  <a:pt x="507" y="259"/>
                </a:lnTo>
                <a:lnTo>
                  <a:pt x="515" y="247"/>
                </a:lnTo>
                <a:lnTo>
                  <a:pt x="523" y="241"/>
                </a:lnTo>
                <a:lnTo>
                  <a:pt x="528" y="237"/>
                </a:lnTo>
                <a:lnTo>
                  <a:pt x="533" y="234"/>
                </a:lnTo>
                <a:lnTo>
                  <a:pt x="539" y="233"/>
                </a:lnTo>
                <a:lnTo>
                  <a:pt x="544" y="233"/>
                </a:lnTo>
                <a:lnTo>
                  <a:pt x="542" y="202"/>
                </a:lnTo>
                <a:lnTo>
                  <a:pt x="539" y="171"/>
                </a:lnTo>
                <a:lnTo>
                  <a:pt x="536" y="142"/>
                </a:lnTo>
                <a:lnTo>
                  <a:pt x="533" y="112"/>
                </a:lnTo>
                <a:lnTo>
                  <a:pt x="528" y="85"/>
                </a:lnTo>
                <a:lnTo>
                  <a:pt x="523" y="55"/>
                </a:lnTo>
                <a:lnTo>
                  <a:pt x="518" y="28"/>
                </a:lnTo>
                <a:lnTo>
                  <a:pt x="512" y="0"/>
                </a:lnTo>
              </a:path>
            </a:pathLst>
          </a:custGeom>
          <a:solidFill>
            <a:srgbClr val="FAF0A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>
            <a:off x="6027738" y="2387600"/>
            <a:ext cx="881062" cy="1498600"/>
          </a:xfrm>
          <a:custGeom>
            <a:avLst/>
            <a:gdLst>
              <a:gd name="T0" fmla="*/ 2147483647 w 555"/>
              <a:gd name="T1" fmla="*/ 2147483647 h 944"/>
              <a:gd name="T2" fmla="*/ 2147483647 w 555"/>
              <a:gd name="T3" fmla="*/ 2147483647 h 944"/>
              <a:gd name="T4" fmla="*/ 2147483647 w 555"/>
              <a:gd name="T5" fmla="*/ 2147483647 h 944"/>
              <a:gd name="T6" fmla="*/ 2147483647 w 555"/>
              <a:gd name="T7" fmla="*/ 2147483647 h 944"/>
              <a:gd name="T8" fmla="*/ 2147483647 w 555"/>
              <a:gd name="T9" fmla="*/ 2147483647 h 944"/>
              <a:gd name="T10" fmla="*/ 2147483647 w 555"/>
              <a:gd name="T11" fmla="*/ 2147483647 h 944"/>
              <a:gd name="T12" fmla="*/ 2147483647 w 555"/>
              <a:gd name="T13" fmla="*/ 2147483647 h 944"/>
              <a:gd name="T14" fmla="*/ 2147483647 w 555"/>
              <a:gd name="T15" fmla="*/ 2147483647 h 944"/>
              <a:gd name="T16" fmla="*/ 2147483647 w 555"/>
              <a:gd name="T17" fmla="*/ 2147483647 h 944"/>
              <a:gd name="T18" fmla="*/ 2147483647 w 555"/>
              <a:gd name="T19" fmla="*/ 2147483647 h 944"/>
              <a:gd name="T20" fmla="*/ 2147483647 w 555"/>
              <a:gd name="T21" fmla="*/ 2147483647 h 944"/>
              <a:gd name="T22" fmla="*/ 2147483647 w 555"/>
              <a:gd name="T23" fmla="*/ 2147483647 h 944"/>
              <a:gd name="T24" fmla="*/ 2147483647 w 555"/>
              <a:gd name="T25" fmla="*/ 2147483647 h 944"/>
              <a:gd name="T26" fmla="*/ 2147483647 w 555"/>
              <a:gd name="T27" fmla="*/ 2147483647 h 944"/>
              <a:gd name="T28" fmla="*/ 2147483647 w 555"/>
              <a:gd name="T29" fmla="*/ 2147483647 h 944"/>
              <a:gd name="T30" fmla="*/ 2147483647 w 555"/>
              <a:gd name="T31" fmla="*/ 2147483647 h 944"/>
              <a:gd name="T32" fmla="*/ 2147483647 w 555"/>
              <a:gd name="T33" fmla="*/ 2147483647 h 944"/>
              <a:gd name="T34" fmla="*/ 2147483647 w 555"/>
              <a:gd name="T35" fmla="*/ 2147483647 h 944"/>
              <a:gd name="T36" fmla="*/ 2147483647 w 555"/>
              <a:gd name="T37" fmla="*/ 2147483647 h 944"/>
              <a:gd name="T38" fmla="*/ 2147483647 w 555"/>
              <a:gd name="T39" fmla="*/ 2147483647 h 944"/>
              <a:gd name="T40" fmla="*/ 2147483647 w 555"/>
              <a:gd name="T41" fmla="*/ 2147483647 h 944"/>
              <a:gd name="T42" fmla="*/ 2147483647 w 555"/>
              <a:gd name="T43" fmla="*/ 2147483647 h 944"/>
              <a:gd name="T44" fmla="*/ 2147483647 w 555"/>
              <a:gd name="T45" fmla="*/ 2147483647 h 944"/>
              <a:gd name="T46" fmla="*/ 2147483647 w 555"/>
              <a:gd name="T47" fmla="*/ 2147483647 h 944"/>
              <a:gd name="T48" fmla="*/ 2147483647 w 555"/>
              <a:gd name="T49" fmla="*/ 2147483647 h 944"/>
              <a:gd name="T50" fmla="*/ 2147483647 w 555"/>
              <a:gd name="T51" fmla="*/ 2147483647 h 944"/>
              <a:gd name="T52" fmla="*/ 2147483647 w 555"/>
              <a:gd name="T53" fmla="*/ 2147483647 h 944"/>
              <a:gd name="T54" fmla="*/ 2147483647 w 555"/>
              <a:gd name="T55" fmla="*/ 2147483647 h 944"/>
              <a:gd name="T56" fmla="*/ 2147483647 w 555"/>
              <a:gd name="T57" fmla="*/ 2147483647 h 944"/>
              <a:gd name="T58" fmla="*/ 2147483647 w 555"/>
              <a:gd name="T59" fmla="*/ 2147483647 h 944"/>
              <a:gd name="T60" fmla="*/ 2147483647 w 555"/>
              <a:gd name="T61" fmla="*/ 2147483647 h 944"/>
              <a:gd name="T62" fmla="*/ 2147483647 w 555"/>
              <a:gd name="T63" fmla="*/ 2147483647 h 944"/>
              <a:gd name="T64" fmla="*/ 2147483647 w 555"/>
              <a:gd name="T65" fmla="*/ 2147483647 h 944"/>
              <a:gd name="T66" fmla="*/ 2147483647 w 555"/>
              <a:gd name="T67" fmla="*/ 2147483647 h 944"/>
              <a:gd name="T68" fmla="*/ 2147483647 w 555"/>
              <a:gd name="T69" fmla="*/ 2147483647 h 944"/>
              <a:gd name="T70" fmla="*/ 2147483647 w 555"/>
              <a:gd name="T71" fmla="*/ 2147483647 h 944"/>
              <a:gd name="T72" fmla="*/ 2147483647 w 555"/>
              <a:gd name="T73" fmla="*/ 2147483647 h 944"/>
              <a:gd name="T74" fmla="*/ 2147483647 w 555"/>
              <a:gd name="T75" fmla="*/ 2147483647 h 944"/>
              <a:gd name="T76" fmla="*/ 2147483647 w 555"/>
              <a:gd name="T77" fmla="*/ 2147483647 h 944"/>
              <a:gd name="T78" fmla="*/ 2147483647 w 555"/>
              <a:gd name="T79" fmla="*/ 2147483647 h 944"/>
              <a:gd name="T80" fmla="*/ 2147483647 w 555"/>
              <a:gd name="T81" fmla="*/ 2147483647 h 944"/>
              <a:gd name="T82" fmla="*/ 2147483647 w 555"/>
              <a:gd name="T83" fmla="*/ 2147483647 h 944"/>
              <a:gd name="T84" fmla="*/ 2147483647 w 555"/>
              <a:gd name="T85" fmla="*/ 2147483647 h 944"/>
              <a:gd name="T86" fmla="*/ 2147483647 w 555"/>
              <a:gd name="T87" fmla="*/ 2147483647 h 944"/>
              <a:gd name="T88" fmla="*/ 2147483647 w 555"/>
              <a:gd name="T89" fmla="*/ 2147483647 h 944"/>
              <a:gd name="T90" fmla="*/ 2147483647 w 555"/>
              <a:gd name="T91" fmla="*/ 2147483647 h 944"/>
              <a:gd name="T92" fmla="*/ 2147483647 w 555"/>
              <a:gd name="T93" fmla="*/ 2147483647 h 944"/>
              <a:gd name="T94" fmla="*/ 2147483647 w 555"/>
              <a:gd name="T95" fmla="*/ 2147483647 h 944"/>
              <a:gd name="T96" fmla="*/ 2147483647 w 555"/>
              <a:gd name="T97" fmla="*/ 2147483647 h 944"/>
              <a:gd name="T98" fmla="*/ 2147483647 w 555"/>
              <a:gd name="T99" fmla="*/ 2147483647 h 944"/>
              <a:gd name="T100" fmla="*/ 2147483647 w 555"/>
              <a:gd name="T101" fmla="*/ 2147483647 h 944"/>
              <a:gd name="T102" fmla="*/ 2147483647 w 555"/>
              <a:gd name="T103" fmla="*/ 2147483647 h 944"/>
              <a:gd name="T104" fmla="*/ 2147483647 w 555"/>
              <a:gd name="T105" fmla="*/ 2147483647 h 944"/>
              <a:gd name="T106" fmla="*/ 2147483647 w 555"/>
              <a:gd name="T107" fmla="*/ 2147483647 h 944"/>
              <a:gd name="T108" fmla="*/ 2147483647 w 555"/>
              <a:gd name="T109" fmla="*/ 2147483647 h 944"/>
              <a:gd name="T110" fmla="*/ 2147483647 w 555"/>
              <a:gd name="T111" fmla="*/ 2147483647 h 944"/>
              <a:gd name="T112" fmla="*/ 2147483647 w 555"/>
              <a:gd name="T113" fmla="*/ 2147483647 h 944"/>
              <a:gd name="T114" fmla="*/ 2147483647 w 555"/>
              <a:gd name="T115" fmla="*/ 2147483647 h 9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55"/>
              <a:gd name="T175" fmla="*/ 0 h 944"/>
              <a:gd name="T176" fmla="*/ 555 w 555"/>
              <a:gd name="T177" fmla="*/ 944 h 9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55" h="944">
                <a:moveTo>
                  <a:pt x="512" y="0"/>
                </a:moveTo>
                <a:lnTo>
                  <a:pt x="474" y="8"/>
                </a:lnTo>
                <a:lnTo>
                  <a:pt x="433" y="21"/>
                </a:lnTo>
                <a:lnTo>
                  <a:pt x="391" y="34"/>
                </a:lnTo>
                <a:lnTo>
                  <a:pt x="347" y="51"/>
                </a:lnTo>
                <a:lnTo>
                  <a:pt x="303" y="68"/>
                </a:lnTo>
                <a:lnTo>
                  <a:pt x="261" y="85"/>
                </a:lnTo>
                <a:lnTo>
                  <a:pt x="221" y="103"/>
                </a:lnTo>
                <a:lnTo>
                  <a:pt x="185" y="120"/>
                </a:lnTo>
                <a:lnTo>
                  <a:pt x="186" y="130"/>
                </a:lnTo>
                <a:lnTo>
                  <a:pt x="186" y="140"/>
                </a:lnTo>
                <a:lnTo>
                  <a:pt x="185" y="148"/>
                </a:lnTo>
                <a:lnTo>
                  <a:pt x="182" y="156"/>
                </a:lnTo>
                <a:lnTo>
                  <a:pt x="178" y="163"/>
                </a:lnTo>
                <a:lnTo>
                  <a:pt x="172" y="169"/>
                </a:lnTo>
                <a:lnTo>
                  <a:pt x="165" y="174"/>
                </a:lnTo>
                <a:lnTo>
                  <a:pt x="159" y="179"/>
                </a:lnTo>
                <a:lnTo>
                  <a:pt x="151" y="182"/>
                </a:lnTo>
                <a:lnTo>
                  <a:pt x="143" y="185"/>
                </a:lnTo>
                <a:lnTo>
                  <a:pt x="134" y="185"/>
                </a:lnTo>
                <a:lnTo>
                  <a:pt x="126" y="185"/>
                </a:lnTo>
                <a:lnTo>
                  <a:pt x="120" y="185"/>
                </a:lnTo>
                <a:lnTo>
                  <a:pt x="112" y="182"/>
                </a:lnTo>
                <a:lnTo>
                  <a:pt x="105" y="179"/>
                </a:lnTo>
                <a:lnTo>
                  <a:pt x="100" y="174"/>
                </a:lnTo>
                <a:lnTo>
                  <a:pt x="86" y="182"/>
                </a:lnTo>
                <a:lnTo>
                  <a:pt x="73" y="192"/>
                </a:lnTo>
                <a:lnTo>
                  <a:pt x="58" y="202"/>
                </a:lnTo>
                <a:lnTo>
                  <a:pt x="47" y="211"/>
                </a:lnTo>
                <a:lnTo>
                  <a:pt x="34" y="221"/>
                </a:lnTo>
                <a:lnTo>
                  <a:pt x="22" y="229"/>
                </a:lnTo>
                <a:lnTo>
                  <a:pt x="11" y="239"/>
                </a:lnTo>
                <a:lnTo>
                  <a:pt x="0" y="249"/>
                </a:lnTo>
                <a:lnTo>
                  <a:pt x="8" y="283"/>
                </a:lnTo>
                <a:lnTo>
                  <a:pt x="16" y="319"/>
                </a:lnTo>
                <a:lnTo>
                  <a:pt x="21" y="353"/>
                </a:lnTo>
                <a:lnTo>
                  <a:pt x="27" y="387"/>
                </a:lnTo>
                <a:lnTo>
                  <a:pt x="32" y="421"/>
                </a:lnTo>
                <a:lnTo>
                  <a:pt x="37" y="455"/>
                </a:lnTo>
                <a:lnTo>
                  <a:pt x="42" y="488"/>
                </a:lnTo>
                <a:lnTo>
                  <a:pt x="48" y="522"/>
                </a:lnTo>
                <a:lnTo>
                  <a:pt x="60" y="525"/>
                </a:lnTo>
                <a:lnTo>
                  <a:pt x="71" y="530"/>
                </a:lnTo>
                <a:lnTo>
                  <a:pt x="81" y="536"/>
                </a:lnTo>
                <a:lnTo>
                  <a:pt x="89" y="543"/>
                </a:lnTo>
                <a:lnTo>
                  <a:pt x="94" y="553"/>
                </a:lnTo>
                <a:lnTo>
                  <a:pt x="99" y="562"/>
                </a:lnTo>
                <a:lnTo>
                  <a:pt x="100" y="572"/>
                </a:lnTo>
                <a:lnTo>
                  <a:pt x="102" y="582"/>
                </a:lnTo>
                <a:lnTo>
                  <a:pt x="102" y="593"/>
                </a:lnTo>
                <a:lnTo>
                  <a:pt x="99" y="603"/>
                </a:lnTo>
                <a:lnTo>
                  <a:pt x="95" y="613"/>
                </a:lnTo>
                <a:lnTo>
                  <a:pt x="91" y="623"/>
                </a:lnTo>
                <a:lnTo>
                  <a:pt x="84" y="631"/>
                </a:lnTo>
                <a:lnTo>
                  <a:pt x="76" y="639"/>
                </a:lnTo>
                <a:lnTo>
                  <a:pt x="66" y="644"/>
                </a:lnTo>
                <a:lnTo>
                  <a:pt x="56" y="649"/>
                </a:lnTo>
                <a:lnTo>
                  <a:pt x="56" y="670"/>
                </a:lnTo>
                <a:lnTo>
                  <a:pt x="56" y="691"/>
                </a:lnTo>
                <a:lnTo>
                  <a:pt x="58" y="714"/>
                </a:lnTo>
                <a:lnTo>
                  <a:pt x="58" y="738"/>
                </a:lnTo>
                <a:lnTo>
                  <a:pt x="60" y="762"/>
                </a:lnTo>
                <a:lnTo>
                  <a:pt x="60" y="787"/>
                </a:lnTo>
                <a:lnTo>
                  <a:pt x="60" y="811"/>
                </a:lnTo>
                <a:lnTo>
                  <a:pt x="60" y="834"/>
                </a:lnTo>
                <a:lnTo>
                  <a:pt x="104" y="844"/>
                </a:lnTo>
                <a:lnTo>
                  <a:pt x="149" y="855"/>
                </a:lnTo>
                <a:lnTo>
                  <a:pt x="196" y="865"/>
                </a:lnTo>
                <a:lnTo>
                  <a:pt x="247" y="878"/>
                </a:lnTo>
                <a:lnTo>
                  <a:pt x="302" y="891"/>
                </a:lnTo>
                <a:lnTo>
                  <a:pt x="362" y="907"/>
                </a:lnTo>
                <a:lnTo>
                  <a:pt x="429" y="923"/>
                </a:lnTo>
                <a:lnTo>
                  <a:pt x="502" y="943"/>
                </a:lnTo>
                <a:lnTo>
                  <a:pt x="512" y="897"/>
                </a:lnTo>
                <a:lnTo>
                  <a:pt x="521" y="847"/>
                </a:lnTo>
                <a:lnTo>
                  <a:pt x="529" y="795"/>
                </a:lnTo>
                <a:lnTo>
                  <a:pt x="536" y="738"/>
                </a:lnTo>
                <a:lnTo>
                  <a:pt x="541" y="681"/>
                </a:lnTo>
                <a:lnTo>
                  <a:pt x="546" y="621"/>
                </a:lnTo>
                <a:lnTo>
                  <a:pt x="549" y="558"/>
                </a:lnTo>
                <a:lnTo>
                  <a:pt x="551" y="496"/>
                </a:lnTo>
                <a:lnTo>
                  <a:pt x="552" y="480"/>
                </a:lnTo>
                <a:lnTo>
                  <a:pt x="552" y="468"/>
                </a:lnTo>
                <a:lnTo>
                  <a:pt x="552" y="455"/>
                </a:lnTo>
                <a:lnTo>
                  <a:pt x="552" y="445"/>
                </a:lnTo>
                <a:lnTo>
                  <a:pt x="552" y="434"/>
                </a:lnTo>
                <a:lnTo>
                  <a:pt x="554" y="423"/>
                </a:lnTo>
                <a:lnTo>
                  <a:pt x="552" y="410"/>
                </a:lnTo>
                <a:lnTo>
                  <a:pt x="552" y="393"/>
                </a:lnTo>
                <a:lnTo>
                  <a:pt x="546" y="393"/>
                </a:lnTo>
                <a:lnTo>
                  <a:pt x="538" y="392"/>
                </a:lnTo>
                <a:lnTo>
                  <a:pt x="531" y="389"/>
                </a:lnTo>
                <a:lnTo>
                  <a:pt x="525" y="385"/>
                </a:lnTo>
                <a:lnTo>
                  <a:pt x="515" y="377"/>
                </a:lnTo>
                <a:lnTo>
                  <a:pt x="507" y="366"/>
                </a:lnTo>
                <a:lnTo>
                  <a:pt x="500" y="354"/>
                </a:lnTo>
                <a:lnTo>
                  <a:pt x="495" y="341"/>
                </a:lnTo>
                <a:lnTo>
                  <a:pt x="494" y="327"/>
                </a:lnTo>
                <a:lnTo>
                  <a:pt x="492" y="312"/>
                </a:lnTo>
                <a:lnTo>
                  <a:pt x="494" y="298"/>
                </a:lnTo>
                <a:lnTo>
                  <a:pt x="497" y="283"/>
                </a:lnTo>
                <a:lnTo>
                  <a:pt x="500" y="270"/>
                </a:lnTo>
                <a:lnTo>
                  <a:pt x="507" y="259"/>
                </a:lnTo>
                <a:lnTo>
                  <a:pt x="515" y="247"/>
                </a:lnTo>
                <a:lnTo>
                  <a:pt x="523" y="241"/>
                </a:lnTo>
                <a:lnTo>
                  <a:pt x="528" y="237"/>
                </a:lnTo>
                <a:lnTo>
                  <a:pt x="533" y="234"/>
                </a:lnTo>
                <a:lnTo>
                  <a:pt x="539" y="233"/>
                </a:lnTo>
                <a:lnTo>
                  <a:pt x="544" y="233"/>
                </a:lnTo>
                <a:lnTo>
                  <a:pt x="542" y="202"/>
                </a:lnTo>
                <a:lnTo>
                  <a:pt x="539" y="171"/>
                </a:lnTo>
                <a:lnTo>
                  <a:pt x="536" y="142"/>
                </a:lnTo>
                <a:lnTo>
                  <a:pt x="533" y="112"/>
                </a:lnTo>
                <a:lnTo>
                  <a:pt x="528" y="85"/>
                </a:lnTo>
                <a:lnTo>
                  <a:pt x="523" y="55"/>
                </a:lnTo>
                <a:lnTo>
                  <a:pt x="518" y="28"/>
                </a:lnTo>
                <a:lnTo>
                  <a:pt x="51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Freeform 11"/>
          <p:cNvSpPr>
            <a:spLocks/>
          </p:cNvSpPr>
          <p:nvPr/>
        </p:nvSpPr>
        <p:spPr bwMode="auto">
          <a:xfrm>
            <a:off x="6808788" y="2387600"/>
            <a:ext cx="328612" cy="1498600"/>
          </a:xfrm>
          <a:custGeom>
            <a:avLst/>
            <a:gdLst>
              <a:gd name="T0" fmla="*/ 2147483647 w 207"/>
              <a:gd name="T1" fmla="*/ 2147483647 h 944"/>
              <a:gd name="T2" fmla="*/ 2147483647 w 207"/>
              <a:gd name="T3" fmla="*/ 2147483647 h 944"/>
              <a:gd name="T4" fmla="*/ 2147483647 w 207"/>
              <a:gd name="T5" fmla="*/ 2147483647 h 944"/>
              <a:gd name="T6" fmla="*/ 2147483647 w 207"/>
              <a:gd name="T7" fmla="*/ 2147483647 h 944"/>
              <a:gd name="T8" fmla="*/ 2147483647 w 207"/>
              <a:gd name="T9" fmla="*/ 2147483647 h 944"/>
              <a:gd name="T10" fmla="*/ 2147483647 w 207"/>
              <a:gd name="T11" fmla="*/ 2147483647 h 944"/>
              <a:gd name="T12" fmla="*/ 2147483647 w 207"/>
              <a:gd name="T13" fmla="*/ 2147483647 h 944"/>
              <a:gd name="T14" fmla="*/ 2147483647 w 207"/>
              <a:gd name="T15" fmla="*/ 2147483647 h 944"/>
              <a:gd name="T16" fmla="*/ 2147483647 w 207"/>
              <a:gd name="T17" fmla="*/ 2147483647 h 944"/>
              <a:gd name="T18" fmla="*/ 2147483647 w 207"/>
              <a:gd name="T19" fmla="*/ 2147483647 h 944"/>
              <a:gd name="T20" fmla="*/ 2147483647 w 207"/>
              <a:gd name="T21" fmla="*/ 2147483647 h 944"/>
              <a:gd name="T22" fmla="*/ 2147483647 w 207"/>
              <a:gd name="T23" fmla="*/ 2147483647 h 944"/>
              <a:gd name="T24" fmla="*/ 2147483647 w 207"/>
              <a:gd name="T25" fmla="*/ 2147483647 h 944"/>
              <a:gd name="T26" fmla="*/ 2147483647 w 207"/>
              <a:gd name="T27" fmla="*/ 2147483647 h 944"/>
              <a:gd name="T28" fmla="*/ 2147483647 w 207"/>
              <a:gd name="T29" fmla="*/ 2147483647 h 944"/>
              <a:gd name="T30" fmla="*/ 2147483647 w 207"/>
              <a:gd name="T31" fmla="*/ 2147483647 h 944"/>
              <a:gd name="T32" fmla="*/ 2147483647 w 207"/>
              <a:gd name="T33" fmla="*/ 2147483647 h 944"/>
              <a:gd name="T34" fmla="*/ 2147483647 w 207"/>
              <a:gd name="T35" fmla="*/ 2147483647 h 944"/>
              <a:gd name="T36" fmla="*/ 2147483647 w 207"/>
              <a:gd name="T37" fmla="*/ 2147483647 h 944"/>
              <a:gd name="T38" fmla="*/ 2147483647 w 207"/>
              <a:gd name="T39" fmla="*/ 2147483647 h 944"/>
              <a:gd name="T40" fmla="*/ 2147483647 w 207"/>
              <a:gd name="T41" fmla="*/ 2147483647 h 944"/>
              <a:gd name="T42" fmla="*/ 2147483647 w 207"/>
              <a:gd name="T43" fmla="*/ 2147483647 h 944"/>
              <a:gd name="T44" fmla="*/ 2147483647 w 207"/>
              <a:gd name="T45" fmla="*/ 2147483647 h 944"/>
              <a:gd name="T46" fmla="*/ 2147483647 w 207"/>
              <a:gd name="T47" fmla="*/ 2147483647 h 944"/>
              <a:gd name="T48" fmla="*/ 2147483647 w 207"/>
              <a:gd name="T49" fmla="*/ 2147483647 h 944"/>
              <a:gd name="T50" fmla="*/ 2147483647 w 207"/>
              <a:gd name="T51" fmla="*/ 2147483647 h 944"/>
              <a:gd name="T52" fmla="*/ 2147483647 w 207"/>
              <a:gd name="T53" fmla="*/ 2147483647 h 944"/>
              <a:gd name="T54" fmla="*/ 2147483647 w 207"/>
              <a:gd name="T55" fmla="*/ 2147483647 h 944"/>
              <a:gd name="T56" fmla="*/ 2147483647 w 207"/>
              <a:gd name="T57" fmla="*/ 2147483647 h 944"/>
              <a:gd name="T58" fmla="*/ 2147483647 w 207"/>
              <a:gd name="T59" fmla="*/ 2147483647 h 944"/>
              <a:gd name="T60" fmla="*/ 2147483647 w 207"/>
              <a:gd name="T61" fmla="*/ 2147483647 h 944"/>
              <a:gd name="T62" fmla="*/ 2147483647 w 207"/>
              <a:gd name="T63" fmla="*/ 2147483647 h 944"/>
              <a:gd name="T64" fmla="*/ 2147483647 w 207"/>
              <a:gd name="T65" fmla="*/ 2147483647 h 944"/>
              <a:gd name="T66" fmla="*/ 2147483647 w 207"/>
              <a:gd name="T67" fmla="*/ 2147483647 h 944"/>
              <a:gd name="T68" fmla="*/ 2147483647 w 207"/>
              <a:gd name="T69" fmla="*/ 2147483647 h 944"/>
              <a:gd name="T70" fmla="*/ 2147483647 w 207"/>
              <a:gd name="T71" fmla="*/ 2147483647 h 944"/>
              <a:gd name="T72" fmla="*/ 2147483647 w 207"/>
              <a:gd name="T73" fmla="*/ 2147483647 h 944"/>
              <a:gd name="T74" fmla="*/ 2147483647 w 207"/>
              <a:gd name="T75" fmla="*/ 2147483647 h 944"/>
              <a:gd name="T76" fmla="*/ 2147483647 w 207"/>
              <a:gd name="T77" fmla="*/ 2147483647 h 944"/>
              <a:gd name="T78" fmla="*/ 2147483647 w 207"/>
              <a:gd name="T79" fmla="*/ 2147483647 h 944"/>
              <a:gd name="T80" fmla="*/ 2147483647 w 207"/>
              <a:gd name="T81" fmla="*/ 2147483647 h 944"/>
              <a:gd name="T82" fmla="*/ 2147483647 w 207"/>
              <a:gd name="T83" fmla="*/ 2147483647 h 944"/>
              <a:gd name="T84" fmla="*/ 2147483647 w 207"/>
              <a:gd name="T85" fmla="*/ 2147483647 h 944"/>
              <a:gd name="T86" fmla="*/ 2147483647 w 207"/>
              <a:gd name="T87" fmla="*/ 2147483647 h 944"/>
              <a:gd name="T88" fmla="*/ 2147483647 w 207"/>
              <a:gd name="T89" fmla="*/ 2147483647 h 944"/>
              <a:gd name="T90" fmla="*/ 2147483647 w 207"/>
              <a:gd name="T91" fmla="*/ 2147483647 h 9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7"/>
              <a:gd name="T139" fmla="*/ 0 h 944"/>
              <a:gd name="T140" fmla="*/ 207 w 207"/>
              <a:gd name="T141" fmla="*/ 944 h 9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7" h="944">
                <a:moveTo>
                  <a:pt x="20" y="0"/>
                </a:moveTo>
                <a:lnTo>
                  <a:pt x="49" y="21"/>
                </a:lnTo>
                <a:lnTo>
                  <a:pt x="70" y="41"/>
                </a:lnTo>
                <a:lnTo>
                  <a:pt x="89" y="57"/>
                </a:lnTo>
                <a:lnTo>
                  <a:pt x="106" y="75"/>
                </a:lnTo>
                <a:lnTo>
                  <a:pt x="124" y="94"/>
                </a:lnTo>
                <a:lnTo>
                  <a:pt x="145" y="117"/>
                </a:lnTo>
                <a:lnTo>
                  <a:pt x="172" y="148"/>
                </a:lnTo>
                <a:lnTo>
                  <a:pt x="206" y="185"/>
                </a:lnTo>
                <a:lnTo>
                  <a:pt x="206" y="231"/>
                </a:lnTo>
                <a:lnTo>
                  <a:pt x="205" y="276"/>
                </a:lnTo>
                <a:lnTo>
                  <a:pt x="203" y="324"/>
                </a:lnTo>
                <a:lnTo>
                  <a:pt x="202" y="369"/>
                </a:lnTo>
                <a:lnTo>
                  <a:pt x="198" y="415"/>
                </a:lnTo>
                <a:lnTo>
                  <a:pt x="195" y="458"/>
                </a:lnTo>
                <a:lnTo>
                  <a:pt x="192" y="502"/>
                </a:lnTo>
                <a:lnTo>
                  <a:pt x="187" y="543"/>
                </a:lnTo>
                <a:lnTo>
                  <a:pt x="180" y="546"/>
                </a:lnTo>
                <a:lnTo>
                  <a:pt x="174" y="551"/>
                </a:lnTo>
                <a:lnTo>
                  <a:pt x="169" y="556"/>
                </a:lnTo>
                <a:lnTo>
                  <a:pt x="164" y="561"/>
                </a:lnTo>
                <a:lnTo>
                  <a:pt x="161" y="567"/>
                </a:lnTo>
                <a:lnTo>
                  <a:pt x="158" y="574"/>
                </a:lnTo>
                <a:lnTo>
                  <a:pt x="156" y="580"/>
                </a:lnTo>
                <a:lnTo>
                  <a:pt x="156" y="587"/>
                </a:lnTo>
                <a:lnTo>
                  <a:pt x="154" y="593"/>
                </a:lnTo>
                <a:lnTo>
                  <a:pt x="156" y="601"/>
                </a:lnTo>
                <a:lnTo>
                  <a:pt x="158" y="608"/>
                </a:lnTo>
                <a:lnTo>
                  <a:pt x="159" y="614"/>
                </a:lnTo>
                <a:lnTo>
                  <a:pt x="163" y="621"/>
                </a:lnTo>
                <a:lnTo>
                  <a:pt x="167" y="627"/>
                </a:lnTo>
                <a:lnTo>
                  <a:pt x="172" y="634"/>
                </a:lnTo>
                <a:lnTo>
                  <a:pt x="179" y="639"/>
                </a:lnTo>
                <a:lnTo>
                  <a:pt x="179" y="665"/>
                </a:lnTo>
                <a:lnTo>
                  <a:pt x="177" y="692"/>
                </a:lnTo>
                <a:lnTo>
                  <a:pt x="176" y="723"/>
                </a:lnTo>
                <a:lnTo>
                  <a:pt x="174" y="754"/>
                </a:lnTo>
                <a:lnTo>
                  <a:pt x="172" y="785"/>
                </a:lnTo>
                <a:lnTo>
                  <a:pt x="171" y="816"/>
                </a:lnTo>
                <a:lnTo>
                  <a:pt x="169" y="845"/>
                </a:lnTo>
                <a:lnTo>
                  <a:pt x="169" y="871"/>
                </a:lnTo>
                <a:lnTo>
                  <a:pt x="150" y="883"/>
                </a:lnTo>
                <a:lnTo>
                  <a:pt x="132" y="892"/>
                </a:lnTo>
                <a:lnTo>
                  <a:pt x="112" y="902"/>
                </a:lnTo>
                <a:lnTo>
                  <a:pt x="93" y="910"/>
                </a:lnTo>
                <a:lnTo>
                  <a:pt x="73" y="920"/>
                </a:lnTo>
                <a:lnTo>
                  <a:pt x="52" y="928"/>
                </a:lnTo>
                <a:lnTo>
                  <a:pt x="31" y="936"/>
                </a:lnTo>
                <a:lnTo>
                  <a:pt x="10" y="943"/>
                </a:lnTo>
                <a:lnTo>
                  <a:pt x="21" y="886"/>
                </a:lnTo>
                <a:lnTo>
                  <a:pt x="31" y="827"/>
                </a:lnTo>
                <a:lnTo>
                  <a:pt x="39" y="769"/>
                </a:lnTo>
                <a:lnTo>
                  <a:pt x="47" y="707"/>
                </a:lnTo>
                <a:lnTo>
                  <a:pt x="52" y="645"/>
                </a:lnTo>
                <a:lnTo>
                  <a:pt x="57" y="584"/>
                </a:lnTo>
                <a:lnTo>
                  <a:pt x="59" y="522"/>
                </a:lnTo>
                <a:lnTo>
                  <a:pt x="60" y="460"/>
                </a:lnTo>
                <a:lnTo>
                  <a:pt x="60" y="447"/>
                </a:lnTo>
                <a:lnTo>
                  <a:pt x="60" y="437"/>
                </a:lnTo>
                <a:lnTo>
                  <a:pt x="62" y="431"/>
                </a:lnTo>
                <a:lnTo>
                  <a:pt x="62" y="426"/>
                </a:lnTo>
                <a:lnTo>
                  <a:pt x="62" y="421"/>
                </a:lnTo>
                <a:lnTo>
                  <a:pt x="62" y="416"/>
                </a:lnTo>
                <a:lnTo>
                  <a:pt x="62" y="406"/>
                </a:lnTo>
                <a:lnTo>
                  <a:pt x="60" y="393"/>
                </a:lnTo>
                <a:lnTo>
                  <a:pt x="54" y="393"/>
                </a:lnTo>
                <a:lnTo>
                  <a:pt x="47" y="392"/>
                </a:lnTo>
                <a:lnTo>
                  <a:pt x="41" y="390"/>
                </a:lnTo>
                <a:lnTo>
                  <a:pt x="34" y="387"/>
                </a:lnTo>
                <a:lnTo>
                  <a:pt x="24" y="379"/>
                </a:lnTo>
                <a:lnTo>
                  <a:pt x="15" y="369"/>
                </a:lnTo>
                <a:lnTo>
                  <a:pt x="8" y="356"/>
                </a:lnTo>
                <a:lnTo>
                  <a:pt x="5" y="343"/>
                </a:lnTo>
                <a:lnTo>
                  <a:pt x="2" y="330"/>
                </a:lnTo>
                <a:lnTo>
                  <a:pt x="0" y="315"/>
                </a:lnTo>
                <a:lnTo>
                  <a:pt x="2" y="301"/>
                </a:lnTo>
                <a:lnTo>
                  <a:pt x="3" y="286"/>
                </a:lnTo>
                <a:lnTo>
                  <a:pt x="8" y="273"/>
                </a:lnTo>
                <a:lnTo>
                  <a:pt x="13" y="260"/>
                </a:lnTo>
                <a:lnTo>
                  <a:pt x="21" y="250"/>
                </a:lnTo>
                <a:lnTo>
                  <a:pt x="31" y="241"/>
                </a:lnTo>
                <a:lnTo>
                  <a:pt x="36" y="237"/>
                </a:lnTo>
                <a:lnTo>
                  <a:pt x="41" y="236"/>
                </a:lnTo>
                <a:lnTo>
                  <a:pt x="47" y="233"/>
                </a:lnTo>
                <a:lnTo>
                  <a:pt x="54" y="233"/>
                </a:lnTo>
                <a:lnTo>
                  <a:pt x="50" y="203"/>
                </a:lnTo>
                <a:lnTo>
                  <a:pt x="47" y="172"/>
                </a:lnTo>
                <a:lnTo>
                  <a:pt x="44" y="142"/>
                </a:lnTo>
                <a:lnTo>
                  <a:pt x="39" y="112"/>
                </a:lnTo>
                <a:lnTo>
                  <a:pt x="36" y="83"/>
                </a:lnTo>
                <a:lnTo>
                  <a:pt x="31" y="54"/>
                </a:lnTo>
                <a:lnTo>
                  <a:pt x="24" y="26"/>
                </a:lnTo>
                <a:lnTo>
                  <a:pt x="20" y="0"/>
                </a:lnTo>
              </a:path>
            </a:pathLst>
          </a:custGeom>
          <a:solidFill>
            <a:srgbClr val="CC99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Freeform 12"/>
          <p:cNvSpPr>
            <a:spLocks/>
          </p:cNvSpPr>
          <p:nvPr/>
        </p:nvSpPr>
        <p:spPr bwMode="auto">
          <a:xfrm>
            <a:off x="6808788" y="2387600"/>
            <a:ext cx="328612" cy="1498600"/>
          </a:xfrm>
          <a:custGeom>
            <a:avLst/>
            <a:gdLst>
              <a:gd name="T0" fmla="*/ 2147483647 w 207"/>
              <a:gd name="T1" fmla="*/ 2147483647 h 944"/>
              <a:gd name="T2" fmla="*/ 2147483647 w 207"/>
              <a:gd name="T3" fmla="*/ 2147483647 h 944"/>
              <a:gd name="T4" fmla="*/ 2147483647 w 207"/>
              <a:gd name="T5" fmla="*/ 2147483647 h 944"/>
              <a:gd name="T6" fmla="*/ 2147483647 w 207"/>
              <a:gd name="T7" fmla="*/ 2147483647 h 944"/>
              <a:gd name="T8" fmla="*/ 2147483647 w 207"/>
              <a:gd name="T9" fmla="*/ 2147483647 h 944"/>
              <a:gd name="T10" fmla="*/ 2147483647 w 207"/>
              <a:gd name="T11" fmla="*/ 2147483647 h 944"/>
              <a:gd name="T12" fmla="*/ 2147483647 w 207"/>
              <a:gd name="T13" fmla="*/ 2147483647 h 944"/>
              <a:gd name="T14" fmla="*/ 2147483647 w 207"/>
              <a:gd name="T15" fmla="*/ 2147483647 h 944"/>
              <a:gd name="T16" fmla="*/ 2147483647 w 207"/>
              <a:gd name="T17" fmla="*/ 2147483647 h 944"/>
              <a:gd name="T18" fmla="*/ 2147483647 w 207"/>
              <a:gd name="T19" fmla="*/ 2147483647 h 944"/>
              <a:gd name="T20" fmla="*/ 2147483647 w 207"/>
              <a:gd name="T21" fmla="*/ 2147483647 h 944"/>
              <a:gd name="T22" fmla="*/ 2147483647 w 207"/>
              <a:gd name="T23" fmla="*/ 2147483647 h 944"/>
              <a:gd name="T24" fmla="*/ 2147483647 w 207"/>
              <a:gd name="T25" fmla="*/ 2147483647 h 944"/>
              <a:gd name="T26" fmla="*/ 2147483647 w 207"/>
              <a:gd name="T27" fmla="*/ 2147483647 h 944"/>
              <a:gd name="T28" fmla="*/ 2147483647 w 207"/>
              <a:gd name="T29" fmla="*/ 2147483647 h 944"/>
              <a:gd name="T30" fmla="*/ 2147483647 w 207"/>
              <a:gd name="T31" fmla="*/ 2147483647 h 944"/>
              <a:gd name="T32" fmla="*/ 2147483647 w 207"/>
              <a:gd name="T33" fmla="*/ 2147483647 h 944"/>
              <a:gd name="T34" fmla="*/ 2147483647 w 207"/>
              <a:gd name="T35" fmla="*/ 2147483647 h 944"/>
              <a:gd name="T36" fmla="*/ 2147483647 w 207"/>
              <a:gd name="T37" fmla="*/ 2147483647 h 944"/>
              <a:gd name="T38" fmla="*/ 2147483647 w 207"/>
              <a:gd name="T39" fmla="*/ 2147483647 h 944"/>
              <a:gd name="T40" fmla="*/ 2147483647 w 207"/>
              <a:gd name="T41" fmla="*/ 2147483647 h 944"/>
              <a:gd name="T42" fmla="*/ 2147483647 w 207"/>
              <a:gd name="T43" fmla="*/ 2147483647 h 944"/>
              <a:gd name="T44" fmla="*/ 2147483647 w 207"/>
              <a:gd name="T45" fmla="*/ 2147483647 h 944"/>
              <a:gd name="T46" fmla="*/ 2147483647 w 207"/>
              <a:gd name="T47" fmla="*/ 2147483647 h 944"/>
              <a:gd name="T48" fmla="*/ 2147483647 w 207"/>
              <a:gd name="T49" fmla="*/ 2147483647 h 944"/>
              <a:gd name="T50" fmla="*/ 2147483647 w 207"/>
              <a:gd name="T51" fmla="*/ 2147483647 h 944"/>
              <a:gd name="T52" fmla="*/ 2147483647 w 207"/>
              <a:gd name="T53" fmla="*/ 2147483647 h 944"/>
              <a:gd name="T54" fmla="*/ 2147483647 w 207"/>
              <a:gd name="T55" fmla="*/ 2147483647 h 944"/>
              <a:gd name="T56" fmla="*/ 2147483647 w 207"/>
              <a:gd name="T57" fmla="*/ 2147483647 h 944"/>
              <a:gd name="T58" fmla="*/ 2147483647 w 207"/>
              <a:gd name="T59" fmla="*/ 2147483647 h 944"/>
              <a:gd name="T60" fmla="*/ 2147483647 w 207"/>
              <a:gd name="T61" fmla="*/ 2147483647 h 944"/>
              <a:gd name="T62" fmla="*/ 2147483647 w 207"/>
              <a:gd name="T63" fmla="*/ 2147483647 h 944"/>
              <a:gd name="T64" fmla="*/ 2147483647 w 207"/>
              <a:gd name="T65" fmla="*/ 2147483647 h 944"/>
              <a:gd name="T66" fmla="*/ 2147483647 w 207"/>
              <a:gd name="T67" fmla="*/ 2147483647 h 944"/>
              <a:gd name="T68" fmla="*/ 2147483647 w 207"/>
              <a:gd name="T69" fmla="*/ 2147483647 h 944"/>
              <a:gd name="T70" fmla="*/ 2147483647 w 207"/>
              <a:gd name="T71" fmla="*/ 2147483647 h 944"/>
              <a:gd name="T72" fmla="*/ 2147483647 w 207"/>
              <a:gd name="T73" fmla="*/ 2147483647 h 944"/>
              <a:gd name="T74" fmla="*/ 2147483647 w 207"/>
              <a:gd name="T75" fmla="*/ 2147483647 h 944"/>
              <a:gd name="T76" fmla="*/ 2147483647 w 207"/>
              <a:gd name="T77" fmla="*/ 2147483647 h 944"/>
              <a:gd name="T78" fmla="*/ 2147483647 w 207"/>
              <a:gd name="T79" fmla="*/ 2147483647 h 944"/>
              <a:gd name="T80" fmla="*/ 2147483647 w 207"/>
              <a:gd name="T81" fmla="*/ 2147483647 h 944"/>
              <a:gd name="T82" fmla="*/ 2147483647 w 207"/>
              <a:gd name="T83" fmla="*/ 2147483647 h 944"/>
              <a:gd name="T84" fmla="*/ 2147483647 w 207"/>
              <a:gd name="T85" fmla="*/ 2147483647 h 944"/>
              <a:gd name="T86" fmla="*/ 2147483647 w 207"/>
              <a:gd name="T87" fmla="*/ 2147483647 h 944"/>
              <a:gd name="T88" fmla="*/ 2147483647 w 207"/>
              <a:gd name="T89" fmla="*/ 2147483647 h 944"/>
              <a:gd name="T90" fmla="*/ 2147483647 w 207"/>
              <a:gd name="T91" fmla="*/ 2147483647 h 9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7"/>
              <a:gd name="T139" fmla="*/ 0 h 944"/>
              <a:gd name="T140" fmla="*/ 207 w 207"/>
              <a:gd name="T141" fmla="*/ 944 h 9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7" h="944">
                <a:moveTo>
                  <a:pt x="20" y="0"/>
                </a:moveTo>
                <a:lnTo>
                  <a:pt x="49" y="21"/>
                </a:lnTo>
                <a:lnTo>
                  <a:pt x="70" y="41"/>
                </a:lnTo>
                <a:lnTo>
                  <a:pt x="89" y="57"/>
                </a:lnTo>
                <a:lnTo>
                  <a:pt x="106" y="75"/>
                </a:lnTo>
                <a:lnTo>
                  <a:pt x="124" y="94"/>
                </a:lnTo>
                <a:lnTo>
                  <a:pt x="145" y="117"/>
                </a:lnTo>
                <a:lnTo>
                  <a:pt x="172" y="148"/>
                </a:lnTo>
                <a:lnTo>
                  <a:pt x="206" y="185"/>
                </a:lnTo>
                <a:lnTo>
                  <a:pt x="206" y="231"/>
                </a:lnTo>
                <a:lnTo>
                  <a:pt x="205" y="276"/>
                </a:lnTo>
                <a:lnTo>
                  <a:pt x="203" y="324"/>
                </a:lnTo>
                <a:lnTo>
                  <a:pt x="202" y="369"/>
                </a:lnTo>
                <a:lnTo>
                  <a:pt x="198" y="415"/>
                </a:lnTo>
                <a:lnTo>
                  <a:pt x="195" y="458"/>
                </a:lnTo>
                <a:lnTo>
                  <a:pt x="192" y="502"/>
                </a:lnTo>
                <a:lnTo>
                  <a:pt x="187" y="543"/>
                </a:lnTo>
                <a:lnTo>
                  <a:pt x="180" y="546"/>
                </a:lnTo>
                <a:lnTo>
                  <a:pt x="174" y="551"/>
                </a:lnTo>
                <a:lnTo>
                  <a:pt x="169" y="556"/>
                </a:lnTo>
                <a:lnTo>
                  <a:pt x="164" y="561"/>
                </a:lnTo>
                <a:lnTo>
                  <a:pt x="161" y="567"/>
                </a:lnTo>
                <a:lnTo>
                  <a:pt x="158" y="574"/>
                </a:lnTo>
                <a:lnTo>
                  <a:pt x="156" y="580"/>
                </a:lnTo>
                <a:lnTo>
                  <a:pt x="156" y="587"/>
                </a:lnTo>
                <a:lnTo>
                  <a:pt x="154" y="593"/>
                </a:lnTo>
                <a:lnTo>
                  <a:pt x="156" y="601"/>
                </a:lnTo>
                <a:lnTo>
                  <a:pt x="158" y="608"/>
                </a:lnTo>
                <a:lnTo>
                  <a:pt x="159" y="614"/>
                </a:lnTo>
                <a:lnTo>
                  <a:pt x="163" y="621"/>
                </a:lnTo>
                <a:lnTo>
                  <a:pt x="167" y="627"/>
                </a:lnTo>
                <a:lnTo>
                  <a:pt x="172" y="634"/>
                </a:lnTo>
                <a:lnTo>
                  <a:pt x="179" y="639"/>
                </a:lnTo>
                <a:lnTo>
                  <a:pt x="179" y="665"/>
                </a:lnTo>
                <a:lnTo>
                  <a:pt x="177" y="692"/>
                </a:lnTo>
                <a:lnTo>
                  <a:pt x="176" y="723"/>
                </a:lnTo>
                <a:lnTo>
                  <a:pt x="174" y="754"/>
                </a:lnTo>
                <a:lnTo>
                  <a:pt x="172" y="785"/>
                </a:lnTo>
                <a:lnTo>
                  <a:pt x="171" y="816"/>
                </a:lnTo>
                <a:lnTo>
                  <a:pt x="169" y="845"/>
                </a:lnTo>
                <a:lnTo>
                  <a:pt x="169" y="871"/>
                </a:lnTo>
                <a:lnTo>
                  <a:pt x="150" y="883"/>
                </a:lnTo>
                <a:lnTo>
                  <a:pt x="132" y="892"/>
                </a:lnTo>
                <a:lnTo>
                  <a:pt x="112" y="902"/>
                </a:lnTo>
                <a:lnTo>
                  <a:pt x="93" y="910"/>
                </a:lnTo>
                <a:lnTo>
                  <a:pt x="73" y="920"/>
                </a:lnTo>
                <a:lnTo>
                  <a:pt x="52" y="928"/>
                </a:lnTo>
                <a:lnTo>
                  <a:pt x="31" y="936"/>
                </a:lnTo>
                <a:lnTo>
                  <a:pt x="10" y="943"/>
                </a:lnTo>
                <a:lnTo>
                  <a:pt x="21" y="886"/>
                </a:lnTo>
                <a:lnTo>
                  <a:pt x="31" y="827"/>
                </a:lnTo>
                <a:lnTo>
                  <a:pt x="39" y="769"/>
                </a:lnTo>
                <a:lnTo>
                  <a:pt x="47" y="707"/>
                </a:lnTo>
                <a:lnTo>
                  <a:pt x="52" y="645"/>
                </a:lnTo>
                <a:lnTo>
                  <a:pt x="57" y="584"/>
                </a:lnTo>
                <a:lnTo>
                  <a:pt x="59" y="522"/>
                </a:lnTo>
                <a:lnTo>
                  <a:pt x="60" y="460"/>
                </a:lnTo>
                <a:lnTo>
                  <a:pt x="60" y="447"/>
                </a:lnTo>
                <a:lnTo>
                  <a:pt x="60" y="437"/>
                </a:lnTo>
                <a:lnTo>
                  <a:pt x="62" y="431"/>
                </a:lnTo>
                <a:lnTo>
                  <a:pt x="62" y="426"/>
                </a:lnTo>
                <a:lnTo>
                  <a:pt x="62" y="421"/>
                </a:lnTo>
                <a:lnTo>
                  <a:pt x="62" y="416"/>
                </a:lnTo>
                <a:lnTo>
                  <a:pt x="62" y="406"/>
                </a:lnTo>
                <a:lnTo>
                  <a:pt x="60" y="393"/>
                </a:lnTo>
                <a:lnTo>
                  <a:pt x="54" y="393"/>
                </a:lnTo>
                <a:lnTo>
                  <a:pt x="47" y="392"/>
                </a:lnTo>
                <a:lnTo>
                  <a:pt x="41" y="390"/>
                </a:lnTo>
                <a:lnTo>
                  <a:pt x="34" y="387"/>
                </a:lnTo>
                <a:lnTo>
                  <a:pt x="24" y="379"/>
                </a:lnTo>
                <a:lnTo>
                  <a:pt x="15" y="369"/>
                </a:lnTo>
                <a:lnTo>
                  <a:pt x="8" y="356"/>
                </a:lnTo>
                <a:lnTo>
                  <a:pt x="5" y="343"/>
                </a:lnTo>
                <a:lnTo>
                  <a:pt x="2" y="330"/>
                </a:lnTo>
                <a:lnTo>
                  <a:pt x="0" y="315"/>
                </a:lnTo>
                <a:lnTo>
                  <a:pt x="2" y="301"/>
                </a:lnTo>
                <a:lnTo>
                  <a:pt x="3" y="286"/>
                </a:lnTo>
                <a:lnTo>
                  <a:pt x="8" y="273"/>
                </a:lnTo>
                <a:lnTo>
                  <a:pt x="13" y="260"/>
                </a:lnTo>
                <a:lnTo>
                  <a:pt x="21" y="250"/>
                </a:lnTo>
                <a:lnTo>
                  <a:pt x="31" y="241"/>
                </a:lnTo>
                <a:lnTo>
                  <a:pt x="36" y="237"/>
                </a:lnTo>
                <a:lnTo>
                  <a:pt x="41" y="236"/>
                </a:lnTo>
                <a:lnTo>
                  <a:pt x="47" y="233"/>
                </a:lnTo>
                <a:lnTo>
                  <a:pt x="54" y="233"/>
                </a:lnTo>
                <a:lnTo>
                  <a:pt x="50" y="203"/>
                </a:lnTo>
                <a:lnTo>
                  <a:pt x="47" y="172"/>
                </a:lnTo>
                <a:lnTo>
                  <a:pt x="44" y="142"/>
                </a:lnTo>
                <a:lnTo>
                  <a:pt x="39" y="112"/>
                </a:lnTo>
                <a:lnTo>
                  <a:pt x="36" y="83"/>
                </a:lnTo>
                <a:lnTo>
                  <a:pt x="31" y="54"/>
                </a:lnTo>
                <a:lnTo>
                  <a:pt x="24" y="26"/>
                </a:lnTo>
                <a:lnTo>
                  <a:pt x="2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Freeform 13"/>
          <p:cNvSpPr>
            <a:spLocks/>
          </p:cNvSpPr>
          <p:nvPr/>
        </p:nvSpPr>
        <p:spPr bwMode="auto">
          <a:xfrm>
            <a:off x="6535738" y="3167063"/>
            <a:ext cx="163512" cy="228600"/>
          </a:xfrm>
          <a:custGeom>
            <a:avLst/>
            <a:gdLst>
              <a:gd name="T0" fmla="*/ 2147483647 w 103"/>
              <a:gd name="T1" fmla="*/ 0 h 144"/>
              <a:gd name="T2" fmla="*/ 2147483647 w 103"/>
              <a:gd name="T3" fmla="*/ 2147483647 h 144"/>
              <a:gd name="T4" fmla="*/ 2147483647 w 103"/>
              <a:gd name="T5" fmla="*/ 2147483647 h 144"/>
              <a:gd name="T6" fmla="*/ 2147483647 w 103"/>
              <a:gd name="T7" fmla="*/ 2147483647 h 144"/>
              <a:gd name="T8" fmla="*/ 2147483647 w 103"/>
              <a:gd name="T9" fmla="*/ 2147483647 h 144"/>
              <a:gd name="T10" fmla="*/ 2147483647 w 103"/>
              <a:gd name="T11" fmla="*/ 2147483647 h 144"/>
              <a:gd name="T12" fmla="*/ 2147483647 w 103"/>
              <a:gd name="T13" fmla="*/ 2147483647 h 144"/>
              <a:gd name="T14" fmla="*/ 2147483647 w 103"/>
              <a:gd name="T15" fmla="*/ 2147483647 h 144"/>
              <a:gd name="T16" fmla="*/ 0 w 103"/>
              <a:gd name="T17" fmla="*/ 2147483647 h 144"/>
              <a:gd name="T18" fmla="*/ 2147483647 w 103"/>
              <a:gd name="T19" fmla="*/ 2147483647 h 144"/>
              <a:gd name="T20" fmla="*/ 2147483647 w 103"/>
              <a:gd name="T21" fmla="*/ 2147483647 h 144"/>
              <a:gd name="T22" fmla="*/ 2147483647 w 103"/>
              <a:gd name="T23" fmla="*/ 2147483647 h 144"/>
              <a:gd name="T24" fmla="*/ 2147483647 w 103"/>
              <a:gd name="T25" fmla="*/ 2147483647 h 144"/>
              <a:gd name="T26" fmla="*/ 2147483647 w 103"/>
              <a:gd name="T27" fmla="*/ 2147483647 h 144"/>
              <a:gd name="T28" fmla="*/ 2147483647 w 103"/>
              <a:gd name="T29" fmla="*/ 2147483647 h 144"/>
              <a:gd name="T30" fmla="*/ 2147483647 w 103"/>
              <a:gd name="T31" fmla="*/ 2147483647 h 144"/>
              <a:gd name="T32" fmla="*/ 2147483647 w 103"/>
              <a:gd name="T33" fmla="*/ 2147483647 h 144"/>
              <a:gd name="T34" fmla="*/ 2147483647 w 103"/>
              <a:gd name="T35" fmla="*/ 2147483647 h 144"/>
              <a:gd name="T36" fmla="*/ 2147483647 w 103"/>
              <a:gd name="T37" fmla="*/ 2147483647 h 144"/>
              <a:gd name="T38" fmla="*/ 2147483647 w 103"/>
              <a:gd name="T39" fmla="*/ 2147483647 h 144"/>
              <a:gd name="T40" fmla="*/ 2147483647 w 103"/>
              <a:gd name="T41" fmla="*/ 2147483647 h 144"/>
              <a:gd name="T42" fmla="*/ 2147483647 w 103"/>
              <a:gd name="T43" fmla="*/ 2147483647 h 144"/>
              <a:gd name="T44" fmla="*/ 2147483647 w 103"/>
              <a:gd name="T45" fmla="*/ 2147483647 h 144"/>
              <a:gd name="T46" fmla="*/ 2147483647 w 103"/>
              <a:gd name="T47" fmla="*/ 2147483647 h 144"/>
              <a:gd name="T48" fmla="*/ 2147483647 w 103"/>
              <a:gd name="T49" fmla="*/ 2147483647 h 144"/>
              <a:gd name="T50" fmla="*/ 2147483647 w 103"/>
              <a:gd name="T51" fmla="*/ 2147483647 h 144"/>
              <a:gd name="T52" fmla="*/ 2147483647 w 103"/>
              <a:gd name="T53" fmla="*/ 2147483647 h 144"/>
              <a:gd name="T54" fmla="*/ 2147483647 w 103"/>
              <a:gd name="T55" fmla="*/ 2147483647 h 144"/>
              <a:gd name="T56" fmla="*/ 2147483647 w 103"/>
              <a:gd name="T57" fmla="*/ 2147483647 h 144"/>
              <a:gd name="T58" fmla="*/ 2147483647 w 103"/>
              <a:gd name="T59" fmla="*/ 2147483647 h 144"/>
              <a:gd name="T60" fmla="*/ 2147483647 w 103"/>
              <a:gd name="T61" fmla="*/ 2147483647 h 144"/>
              <a:gd name="T62" fmla="*/ 2147483647 w 103"/>
              <a:gd name="T63" fmla="*/ 2147483647 h 144"/>
              <a:gd name="T64" fmla="*/ 2147483647 w 103"/>
              <a:gd name="T65" fmla="*/ 0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3"/>
              <a:gd name="T100" fmla="*/ 0 h 144"/>
              <a:gd name="T101" fmla="*/ 103 w 103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3" h="144">
                <a:moveTo>
                  <a:pt x="52" y="0"/>
                </a:moveTo>
                <a:lnTo>
                  <a:pt x="40" y="2"/>
                </a:lnTo>
                <a:lnTo>
                  <a:pt x="32" y="5"/>
                </a:lnTo>
                <a:lnTo>
                  <a:pt x="22" y="11"/>
                </a:lnTo>
                <a:lnTo>
                  <a:pt x="14" y="21"/>
                </a:lnTo>
                <a:lnTo>
                  <a:pt x="9" y="31"/>
                </a:lnTo>
                <a:lnTo>
                  <a:pt x="5" y="44"/>
                </a:lnTo>
                <a:lnTo>
                  <a:pt x="1" y="57"/>
                </a:lnTo>
                <a:lnTo>
                  <a:pt x="0" y="71"/>
                </a:lnTo>
                <a:lnTo>
                  <a:pt x="1" y="86"/>
                </a:lnTo>
                <a:lnTo>
                  <a:pt x="5" y="99"/>
                </a:lnTo>
                <a:lnTo>
                  <a:pt x="9" y="110"/>
                </a:lnTo>
                <a:lnTo>
                  <a:pt x="14" y="122"/>
                </a:lnTo>
                <a:lnTo>
                  <a:pt x="22" y="130"/>
                </a:lnTo>
                <a:lnTo>
                  <a:pt x="32" y="136"/>
                </a:lnTo>
                <a:lnTo>
                  <a:pt x="40" y="141"/>
                </a:lnTo>
                <a:lnTo>
                  <a:pt x="52" y="143"/>
                </a:lnTo>
                <a:lnTo>
                  <a:pt x="61" y="141"/>
                </a:lnTo>
                <a:lnTo>
                  <a:pt x="71" y="136"/>
                </a:lnTo>
                <a:lnTo>
                  <a:pt x="79" y="130"/>
                </a:lnTo>
                <a:lnTo>
                  <a:pt x="87" y="122"/>
                </a:lnTo>
                <a:lnTo>
                  <a:pt x="94" y="110"/>
                </a:lnTo>
                <a:lnTo>
                  <a:pt x="99" y="99"/>
                </a:lnTo>
                <a:lnTo>
                  <a:pt x="102" y="86"/>
                </a:lnTo>
                <a:lnTo>
                  <a:pt x="102" y="71"/>
                </a:lnTo>
                <a:lnTo>
                  <a:pt x="102" y="57"/>
                </a:lnTo>
                <a:lnTo>
                  <a:pt x="99" y="44"/>
                </a:lnTo>
                <a:lnTo>
                  <a:pt x="94" y="31"/>
                </a:lnTo>
                <a:lnTo>
                  <a:pt x="87" y="21"/>
                </a:lnTo>
                <a:lnTo>
                  <a:pt x="79" y="11"/>
                </a:lnTo>
                <a:lnTo>
                  <a:pt x="71" y="5"/>
                </a:lnTo>
                <a:lnTo>
                  <a:pt x="61" y="2"/>
                </a:lnTo>
                <a:lnTo>
                  <a:pt x="5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Freeform 14"/>
          <p:cNvSpPr>
            <a:spLocks/>
          </p:cNvSpPr>
          <p:nvPr/>
        </p:nvSpPr>
        <p:spPr bwMode="auto">
          <a:xfrm>
            <a:off x="6254750" y="3424238"/>
            <a:ext cx="152400" cy="214312"/>
          </a:xfrm>
          <a:custGeom>
            <a:avLst/>
            <a:gdLst>
              <a:gd name="T0" fmla="*/ 2147483647 w 96"/>
              <a:gd name="T1" fmla="*/ 0 h 135"/>
              <a:gd name="T2" fmla="*/ 2147483647 w 96"/>
              <a:gd name="T3" fmla="*/ 2147483647 h 135"/>
              <a:gd name="T4" fmla="*/ 2147483647 w 96"/>
              <a:gd name="T5" fmla="*/ 2147483647 h 135"/>
              <a:gd name="T6" fmla="*/ 2147483647 w 96"/>
              <a:gd name="T7" fmla="*/ 2147483647 h 135"/>
              <a:gd name="T8" fmla="*/ 2147483647 w 96"/>
              <a:gd name="T9" fmla="*/ 2147483647 h 135"/>
              <a:gd name="T10" fmla="*/ 2147483647 w 96"/>
              <a:gd name="T11" fmla="*/ 2147483647 h 135"/>
              <a:gd name="T12" fmla="*/ 2147483647 w 96"/>
              <a:gd name="T13" fmla="*/ 2147483647 h 135"/>
              <a:gd name="T14" fmla="*/ 0 w 96"/>
              <a:gd name="T15" fmla="*/ 2147483647 h 135"/>
              <a:gd name="T16" fmla="*/ 0 w 96"/>
              <a:gd name="T17" fmla="*/ 2147483647 h 135"/>
              <a:gd name="T18" fmla="*/ 0 w 96"/>
              <a:gd name="T19" fmla="*/ 2147483647 h 135"/>
              <a:gd name="T20" fmla="*/ 2147483647 w 96"/>
              <a:gd name="T21" fmla="*/ 2147483647 h 135"/>
              <a:gd name="T22" fmla="*/ 2147483647 w 96"/>
              <a:gd name="T23" fmla="*/ 2147483647 h 135"/>
              <a:gd name="T24" fmla="*/ 2147483647 w 96"/>
              <a:gd name="T25" fmla="*/ 2147483647 h 135"/>
              <a:gd name="T26" fmla="*/ 2147483647 w 96"/>
              <a:gd name="T27" fmla="*/ 2147483647 h 135"/>
              <a:gd name="T28" fmla="*/ 2147483647 w 96"/>
              <a:gd name="T29" fmla="*/ 2147483647 h 135"/>
              <a:gd name="T30" fmla="*/ 2147483647 w 96"/>
              <a:gd name="T31" fmla="*/ 2147483647 h 135"/>
              <a:gd name="T32" fmla="*/ 2147483647 w 96"/>
              <a:gd name="T33" fmla="*/ 2147483647 h 135"/>
              <a:gd name="T34" fmla="*/ 2147483647 w 96"/>
              <a:gd name="T35" fmla="*/ 2147483647 h 135"/>
              <a:gd name="T36" fmla="*/ 2147483647 w 96"/>
              <a:gd name="T37" fmla="*/ 2147483647 h 135"/>
              <a:gd name="T38" fmla="*/ 2147483647 w 96"/>
              <a:gd name="T39" fmla="*/ 2147483647 h 135"/>
              <a:gd name="T40" fmla="*/ 2147483647 w 96"/>
              <a:gd name="T41" fmla="*/ 2147483647 h 135"/>
              <a:gd name="T42" fmla="*/ 2147483647 w 96"/>
              <a:gd name="T43" fmla="*/ 2147483647 h 135"/>
              <a:gd name="T44" fmla="*/ 2147483647 w 96"/>
              <a:gd name="T45" fmla="*/ 2147483647 h 135"/>
              <a:gd name="T46" fmla="*/ 2147483647 w 96"/>
              <a:gd name="T47" fmla="*/ 2147483647 h 135"/>
              <a:gd name="T48" fmla="*/ 2147483647 w 96"/>
              <a:gd name="T49" fmla="*/ 2147483647 h 135"/>
              <a:gd name="T50" fmla="*/ 2147483647 w 96"/>
              <a:gd name="T51" fmla="*/ 2147483647 h 135"/>
              <a:gd name="T52" fmla="*/ 2147483647 w 96"/>
              <a:gd name="T53" fmla="*/ 2147483647 h 135"/>
              <a:gd name="T54" fmla="*/ 2147483647 w 96"/>
              <a:gd name="T55" fmla="*/ 2147483647 h 135"/>
              <a:gd name="T56" fmla="*/ 2147483647 w 96"/>
              <a:gd name="T57" fmla="*/ 2147483647 h 135"/>
              <a:gd name="T58" fmla="*/ 2147483647 w 96"/>
              <a:gd name="T59" fmla="*/ 2147483647 h 135"/>
              <a:gd name="T60" fmla="*/ 2147483647 w 96"/>
              <a:gd name="T61" fmla="*/ 2147483647 h 135"/>
              <a:gd name="T62" fmla="*/ 2147483647 w 96"/>
              <a:gd name="T63" fmla="*/ 2147483647 h 135"/>
              <a:gd name="T64" fmla="*/ 2147483647 w 96"/>
              <a:gd name="T65" fmla="*/ 0 h 1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6"/>
              <a:gd name="T100" fmla="*/ 0 h 135"/>
              <a:gd name="T101" fmla="*/ 96 w 96"/>
              <a:gd name="T102" fmla="*/ 135 h 13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6" h="135">
                <a:moveTo>
                  <a:pt x="47" y="0"/>
                </a:moveTo>
                <a:lnTo>
                  <a:pt x="37" y="2"/>
                </a:lnTo>
                <a:lnTo>
                  <a:pt x="29" y="5"/>
                </a:lnTo>
                <a:lnTo>
                  <a:pt x="21" y="12"/>
                </a:lnTo>
                <a:lnTo>
                  <a:pt x="13" y="20"/>
                </a:lnTo>
                <a:lnTo>
                  <a:pt x="8" y="30"/>
                </a:lnTo>
                <a:lnTo>
                  <a:pt x="3" y="41"/>
                </a:lnTo>
                <a:lnTo>
                  <a:pt x="0" y="54"/>
                </a:lnTo>
                <a:lnTo>
                  <a:pt x="0" y="67"/>
                </a:lnTo>
                <a:lnTo>
                  <a:pt x="0" y="80"/>
                </a:lnTo>
                <a:lnTo>
                  <a:pt x="3" y="93"/>
                </a:lnTo>
                <a:lnTo>
                  <a:pt x="8" y="104"/>
                </a:lnTo>
                <a:lnTo>
                  <a:pt x="13" y="114"/>
                </a:lnTo>
                <a:lnTo>
                  <a:pt x="21" y="122"/>
                </a:lnTo>
                <a:lnTo>
                  <a:pt x="29" y="129"/>
                </a:lnTo>
                <a:lnTo>
                  <a:pt x="37" y="132"/>
                </a:lnTo>
                <a:lnTo>
                  <a:pt x="47" y="134"/>
                </a:lnTo>
                <a:lnTo>
                  <a:pt x="56" y="132"/>
                </a:lnTo>
                <a:lnTo>
                  <a:pt x="66" y="129"/>
                </a:lnTo>
                <a:lnTo>
                  <a:pt x="74" y="122"/>
                </a:lnTo>
                <a:lnTo>
                  <a:pt x="81" y="114"/>
                </a:lnTo>
                <a:lnTo>
                  <a:pt x="87" y="104"/>
                </a:lnTo>
                <a:lnTo>
                  <a:pt x="91" y="93"/>
                </a:lnTo>
                <a:lnTo>
                  <a:pt x="94" y="80"/>
                </a:lnTo>
                <a:lnTo>
                  <a:pt x="95" y="67"/>
                </a:lnTo>
                <a:lnTo>
                  <a:pt x="94" y="54"/>
                </a:lnTo>
                <a:lnTo>
                  <a:pt x="91" y="41"/>
                </a:lnTo>
                <a:lnTo>
                  <a:pt x="87" y="30"/>
                </a:lnTo>
                <a:lnTo>
                  <a:pt x="81" y="20"/>
                </a:lnTo>
                <a:lnTo>
                  <a:pt x="74" y="12"/>
                </a:lnTo>
                <a:lnTo>
                  <a:pt x="66" y="5"/>
                </a:lnTo>
                <a:lnTo>
                  <a:pt x="56" y="2"/>
                </a:lnTo>
                <a:lnTo>
                  <a:pt x="4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Freeform 15"/>
          <p:cNvSpPr>
            <a:spLocks/>
          </p:cNvSpPr>
          <p:nvPr/>
        </p:nvSpPr>
        <p:spPr bwMode="auto">
          <a:xfrm>
            <a:off x="6248400" y="2936875"/>
            <a:ext cx="128588" cy="174625"/>
          </a:xfrm>
          <a:custGeom>
            <a:avLst/>
            <a:gdLst>
              <a:gd name="T0" fmla="*/ 2147483647 w 81"/>
              <a:gd name="T1" fmla="*/ 0 h 110"/>
              <a:gd name="T2" fmla="*/ 2147483647 w 81"/>
              <a:gd name="T3" fmla="*/ 0 h 110"/>
              <a:gd name="T4" fmla="*/ 2147483647 w 81"/>
              <a:gd name="T5" fmla="*/ 2147483647 h 110"/>
              <a:gd name="T6" fmla="*/ 2147483647 w 81"/>
              <a:gd name="T7" fmla="*/ 2147483647 h 110"/>
              <a:gd name="T8" fmla="*/ 2147483647 w 81"/>
              <a:gd name="T9" fmla="*/ 2147483647 h 110"/>
              <a:gd name="T10" fmla="*/ 2147483647 w 81"/>
              <a:gd name="T11" fmla="*/ 2147483647 h 110"/>
              <a:gd name="T12" fmla="*/ 2147483647 w 81"/>
              <a:gd name="T13" fmla="*/ 2147483647 h 110"/>
              <a:gd name="T14" fmla="*/ 2147483647 w 81"/>
              <a:gd name="T15" fmla="*/ 2147483647 h 110"/>
              <a:gd name="T16" fmla="*/ 0 w 81"/>
              <a:gd name="T17" fmla="*/ 2147483647 h 110"/>
              <a:gd name="T18" fmla="*/ 2147483647 w 81"/>
              <a:gd name="T19" fmla="*/ 2147483647 h 110"/>
              <a:gd name="T20" fmla="*/ 2147483647 w 81"/>
              <a:gd name="T21" fmla="*/ 2147483647 h 110"/>
              <a:gd name="T22" fmla="*/ 2147483647 w 81"/>
              <a:gd name="T23" fmla="*/ 2147483647 h 110"/>
              <a:gd name="T24" fmla="*/ 2147483647 w 81"/>
              <a:gd name="T25" fmla="*/ 2147483647 h 110"/>
              <a:gd name="T26" fmla="*/ 2147483647 w 81"/>
              <a:gd name="T27" fmla="*/ 2147483647 h 110"/>
              <a:gd name="T28" fmla="*/ 2147483647 w 81"/>
              <a:gd name="T29" fmla="*/ 2147483647 h 110"/>
              <a:gd name="T30" fmla="*/ 2147483647 w 81"/>
              <a:gd name="T31" fmla="*/ 2147483647 h 110"/>
              <a:gd name="T32" fmla="*/ 2147483647 w 81"/>
              <a:gd name="T33" fmla="*/ 2147483647 h 110"/>
              <a:gd name="T34" fmla="*/ 2147483647 w 81"/>
              <a:gd name="T35" fmla="*/ 2147483647 h 110"/>
              <a:gd name="T36" fmla="*/ 2147483647 w 81"/>
              <a:gd name="T37" fmla="*/ 2147483647 h 110"/>
              <a:gd name="T38" fmla="*/ 2147483647 w 81"/>
              <a:gd name="T39" fmla="*/ 2147483647 h 110"/>
              <a:gd name="T40" fmla="*/ 2147483647 w 81"/>
              <a:gd name="T41" fmla="*/ 2147483647 h 110"/>
              <a:gd name="T42" fmla="*/ 2147483647 w 81"/>
              <a:gd name="T43" fmla="*/ 2147483647 h 110"/>
              <a:gd name="T44" fmla="*/ 2147483647 w 81"/>
              <a:gd name="T45" fmla="*/ 2147483647 h 110"/>
              <a:gd name="T46" fmla="*/ 2147483647 w 81"/>
              <a:gd name="T47" fmla="*/ 2147483647 h 110"/>
              <a:gd name="T48" fmla="*/ 2147483647 w 81"/>
              <a:gd name="T49" fmla="*/ 2147483647 h 110"/>
              <a:gd name="T50" fmla="*/ 2147483647 w 81"/>
              <a:gd name="T51" fmla="*/ 2147483647 h 110"/>
              <a:gd name="T52" fmla="*/ 2147483647 w 81"/>
              <a:gd name="T53" fmla="*/ 2147483647 h 110"/>
              <a:gd name="T54" fmla="*/ 2147483647 w 81"/>
              <a:gd name="T55" fmla="*/ 2147483647 h 110"/>
              <a:gd name="T56" fmla="*/ 2147483647 w 81"/>
              <a:gd name="T57" fmla="*/ 2147483647 h 110"/>
              <a:gd name="T58" fmla="*/ 2147483647 w 81"/>
              <a:gd name="T59" fmla="*/ 2147483647 h 110"/>
              <a:gd name="T60" fmla="*/ 2147483647 w 81"/>
              <a:gd name="T61" fmla="*/ 2147483647 h 110"/>
              <a:gd name="T62" fmla="*/ 2147483647 w 81"/>
              <a:gd name="T63" fmla="*/ 0 h 110"/>
              <a:gd name="T64" fmla="*/ 2147483647 w 81"/>
              <a:gd name="T65" fmla="*/ 0 h 1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110"/>
              <a:gd name="T101" fmla="*/ 81 w 81"/>
              <a:gd name="T102" fmla="*/ 110 h 11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110">
                <a:moveTo>
                  <a:pt x="41" y="0"/>
                </a:moveTo>
                <a:lnTo>
                  <a:pt x="33" y="0"/>
                </a:lnTo>
                <a:lnTo>
                  <a:pt x="25" y="4"/>
                </a:lnTo>
                <a:lnTo>
                  <a:pt x="18" y="8"/>
                </a:lnTo>
                <a:lnTo>
                  <a:pt x="13" y="17"/>
                </a:lnTo>
                <a:lnTo>
                  <a:pt x="8" y="25"/>
                </a:lnTo>
                <a:lnTo>
                  <a:pt x="4" y="33"/>
                </a:lnTo>
                <a:lnTo>
                  <a:pt x="2" y="44"/>
                </a:lnTo>
                <a:lnTo>
                  <a:pt x="0" y="54"/>
                </a:lnTo>
                <a:lnTo>
                  <a:pt x="2" y="65"/>
                </a:lnTo>
                <a:lnTo>
                  <a:pt x="4" y="77"/>
                </a:lnTo>
                <a:lnTo>
                  <a:pt x="8" y="85"/>
                </a:lnTo>
                <a:lnTo>
                  <a:pt x="13" y="93"/>
                </a:lnTo>
                <a:lnTo>
                  <a:pt x="18" y="99"/>
                </a:lnTo>
                <a:lnTo>
                  <a:pt x="25" y="106"/>
                </a:lnTo>
                <a:lnTo>
                  <a:pt x="33" y="108"/>
                </a:lnTo>
                <a:lnTo>
                  <a:pt x="41" y="109"/>
                </a:lnTo>
                <a:lnTo>
                  <a:pt x="49" y="108"/>
                </a:lnTo>
                <a:lnTo>
                  <a:pt x="56" y="106"/>
                </a:lnTo>
                <a:lnTo>
                  <a:pt x="62" y="99"/>
                </a:lnTo>
                <a:lnTo>
                  <a:pt x="69" y="93"/>
                </a:lnTo>
                <a:lnTo>
                  <a:pt x="73" y="85"/>
                </a:lnTo>
                <a:lnTo>
                  <a:pt x="77" y="77"/>
                </a:lnTo>
                <a:lnTo>
                  <a:pt x="78" y="65"/>
                </a:lnTo>
                <a:lnTo>
                  <a:pt x="80" y="54"/>
                </a:lnTo>
                <a:lnTo>
                  <a:pt x="78" y="44"/>
                </a:lnTo>
                <a:lnTo>
                  <a:pt x="77" y="33"/>
                </a:lnTo>
                <a:lnTo>
                  <a:pt x="73" y="25"/>
                </a:lnTo>
                <a:lnTo>
                  <a:pt x="69" y="17"/>
                </a:lnTo>
                <a:lnTo>
                  <a:pt x="62" y="8"/>
                </a:lnTo>
                <a:lnTo>
                  <a:pt x="56" y="4"/>
                </a:lnTo>
                <a:lnTo>
                  <a:pt x="49" y="0"/>
                </a:lnTo>
                <a:lnTo>
                  <a:pt x="4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Freeform 16"/>
          <p:cNvSpPr>
            <a:spLocks/>
          </p:cNvSpPr>
          <p:nvPr/>
        </p:nvSpPr>
        <p:spPr bwMode="auto">
          <a:xfrm>
            <a:off x="6870700" y="2427288"/>
            <a:ext cx="254000" cy="666750"/>
          </a:xfrm>
          <a:custGeom>
            <a:avLst/>
            <a:gdLst>
              <a:gd name="T0" fmla="*/ 0 w 160"/>
              <a:gd name="T1" fmla="*/ 0 h 420"/>
              <a:gd name="T2" fmla="*/ 2147483647 w 160"/>
              <a:gd name="T3" fmla="*/ 2147483647 h 420"/>
              <a:gd name="T4" fmla="*/ 2147483647 w 160"/>
              <a:gd name="T5" fmla="*/ 2147483647 h 420"/>
              <a:gd name="T6" fmla="*/ 2147483647 w 160"/>
              <a:gd name="T7" fmla="*/ 2147483647 h 420"/>
              <a:gd name="T8" fmla="*/ 2147483647 w 160"/>
              <a:gd name="T9" fmla="*/ 2147483647 h 420"/>
              <a:gd name="T10" fmla="*/ 2147483647 w 160"/>
              <a:gd name="T11" fmla="*/ 2147483647 h 420"/>
              <a:gd name="T12" fmla="*/ 2147483647 w 160"/>
              <a:gd name="T13" fmla="*/ 2147483647 h 420"/>
              <a:gd name="T14" fmla="*/ 2147483647 w 160"/>
              <a:gd name="T15" fmla="*/ 2147483647 h 420"/>
              <a:gd name="T16" fmla="*/ 2147483647 w 160"/>
              <a:gd name="T17" fmla="*/ 2147483647 h 420"/>
              <a:gd name="T18" fmla="*/ 2147483647 w 160"/>
              <a:gd name="T19" fmla="*/ 2147483647 h 420"/>
              <a:gd name="T20" fmla="*/ 2147483647 w 160"/>
              <a:gd name="T21" fmla="*/ 2147483647 h 420"/>
              <a:gd name="T22" fmla="*/ 2147483647 w 160"/>
              <a:gd name="T23" fmla="*/ 2147483647 h 420"/>
              <a:gd name="T24" fmla="*/ 2147483647 w 160"/>
              <a:gd name="T25" fmla="*/ 2147483647 h 420"/>
              <a:gd name="T26" fmla="*/ 2147483647 w 160"/>
              <a:gd name="T27" fmla="*/ 2147483647 h 420"/>
              <a:gd name="T28" fmla="*/ 2147483647 w 160"/>
              <a:gd name="T29" fmla="*/ 2147483647 h 420"/>
              <a:gd name="T30" fmla="*/ 2147483647 w 160"/>
              <a:gd name="T31" fmla="*/ 2147483647 h 420"/>
              <a:gd name="T32" fmla="*/ 2147483647 w 160"/>
              <a:gd name="T33" fmla="*/ 2147483647 h 420"/>
              <a:gd name="T34" fmla="*/ 2147483647 w 160"/>
              <a:gd name="T35" fmla="*/ 2147483647 h 420"/>
              <a:gd name="T36" fmla="*/ 2147483647 w 160"/>
              <a:gd name="T37" fmla="*/ 2147483647 h 420"/>
              <a:gd name="T38" fmla="*/ 2147483647 w 160"/>
              <a:gd name="T39" fmla="*/ 2147483647 h 420"/>
              <a:gd name="T40" fmla="*/ 2147483647 w 160"/>
              <a:gd name="T41" fmla="*/ 2147483647 h 420"/>
              <a:gd name="T42" fmla="*/ 2147483647 w 160"/>
              <a:gd name="T43" fmla="*/ 2147483647 h 420"/>
              <a:gd name="T44" fmla="*/ 2147483647 w 160"/>
              <a:gd name="T45" fmla="*/ 2147483647 h 420"/>
              <a:gd name="T46" fmla="*/ 2147483647 w 160"/>
              <a:gd name="T47" fmla="*/ 2147483647 h 420"/>
              <a:gd name="T48" fmla="*/ 2147483647 w 160"/>
              <a:gd name="T49" fmla="*/ 2147483647 h 420"/>
              <a:gd name="T50" fmla="*/ 2147483647 w 160"/>
              <a:gd name="T51" fmla="*/ 2147483647 h 420"/>
              <a:gd name="T52" fmla="*/ 2147483647 w 160"/>
              <a:gd name="T53" fmla="*/ 2147483647 h 420"/>
              <a:gd name="T54" fmla="*/ 2147483647 w 160"/>
              <a:gd name="T55" fmla="*/ 2147483647 h 420"/>
              <a:gd name="T56" fmla="*/ 2147483647 w 160"/>
              <a:gd name="T57" fmla="*/ 2147483647 h 420"/>
              <a:gd name="T58" fmla="*/ 2147483647 w 160"/>
              <a:gd name="T59" fmla="*/ 2147483647 h 420"/>
              <a:gd name="T60" fmla="*/ 2147483647 w 160"/>
              <a:gd name="T61" fmla="*/ 2147483647 h 420"/>
              <a:gd name="T62" fmla="*/ 2147483647 w 160"/>
              <a:gd name="T63" fmla="*/ 2147483647 h 420"/>
              <a:gd name="T64" fmla="*/ 0 w 160"/>
              <a:gd name="T65" fmla="*/ 0 h 4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0"/>
              <a:gd name="T100" fmla="*/ 0 h 420"/>
              <a:gd name="T101" fmla="*/ 160 w 160"/>
              <a:gd name="T102" fmla="*/ 420 h 4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0" h="420">
                <a:moveTo>
                  <a:pt x="0" y="0"/>
                </a:moveTo>
                <a:lnTo>
                  <a:pt x="20" y="17"/>
                </a:lnTo>
                <a:lnTo>
                  <a:pt x="41" y="37"/>
                </a:lnTo>
                <a:lnTo>
                  <a:pt x="60" y="56"/>
                </a:lnTo>
                <a:lnTo>
                  <a:pt x="81" y="79"/>
                </a:lnTo>
                <a:lnTo>
                  <a:pt x="101" y="100"/>
                </a:lnTo>
                <a:lnTo>
                  <a:pt x="120" y="123"/>
                </a:lnTo>
                <a:lnTo>
                  <a:pt x="140" y="144"/>
                </a:lnTo>
                <a:lnTo>
                  <a:pt x="159" y="165"/>
                </a:lnTo>
                <a:lnTo>
                  <a:pt x="159" y="196"/>
                </a:lnTo>
                <a:lnTo>
                  <a:pt x="159" y="227"/>
                </a:lnTo>
                <a:lnTo>
                  <a:pt x="158" y="260"/>
                </a:lnTo>
                <a:lnTo>
                  <a:pt x="156" y="290"/>
                </a:lnTo>
                <a:lnTo>
                  <a:pt x="154" y="323"/>
                </a:lnTo>
                <a:lnTo>
                  <a:pt x="153" y="354"/>
                </a:lnTo>
                <a:lnTo>
                  <a:pt x="151" y="386"/>
                </a:lnTo>
                <a:lnTo>
                  <a:pt x="150" y="419"/>
                </a:lnTo>
                <a:lnTo>
                  <a:pt x="148" y="386"/>
                </a:lnTo>
                <a:lnTo>
                  <a:pt x="145" y="354"/>
                </a:lnTo>
                <a:lnTo>
                  <a:pt x="143" y="320"/>
                </a:lnTo>
                <a:lnTo>
                  <a:pt x="140" y="287"/>
                </a:lnTo>
                <a:lnTo>
                  <a:pt x="137" y="255"/>
                </a:lnTo>
                <a:lnTo>
                  <a:pt x="133" y="224"/>
                </a:lnTo>
                <a:lnTo>
                  <a:pt x="128" y="193"/>
                </a:lnTo>
                <a:lnTo>
                  <a:pt x="124" y="164"/>
                </a:lnTo>
                <a:lnTo>
                  <a:pt x="109" y="141"/>
                </a:lnTo>
                <a:lnTo>
                  <a:pt x="93" y="120"/>
                </a:lnTo>
                <a:lnTo>
                  <a:pt x="78" y="99"/>
                </a:lnTo>
                <a:lnTo>
                  <a:pt x="63" y="79"/>
                </a:lnTo>
                <a:lnTo>
                  <a:pt x="47" y="58"/>
                </a:lnTo>
                <a:lnTo>
                  <a:pt x="33" y="39"/>
                </a:lnTo>
                <a:lnTo>
                  <a:pt x="16" y="19"/>
                </a:lnTo>
                <a:lnTo>
                  <a:pt x="0" y="0"/>
                </a:lnTo>
              </a:path>
            </a:pathLst>
          </a:custGeom>
          <a:solidFill>
            <a:srgbClr val="E0BC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6783388" y="2757488"/>
            <a:ext cx="120650" cy="255587"/>
          </a:xfrm>
          <a:custGeom>
            <a:avLst/>
            <a:gdLst>
              <a:gd name="T0" fmla="*/ 2147483647 w 76"/>
              <a:gd name="T1" fmla="*/ 0 h 161"/>
              <a:gd name="T2" fmla="*/ 2147483647 w 76"/>
              <a:gd name="T3" fmla="*/ 2147483647 h 161"/>
              <a:gd name="T4" fmla="*/ 2147483647 w 76"/>
              <a:gd name="T5" fmla="*/ 2147483647 h 161"/>
              <a:gd name="T6" fmla="*/ 2147483647 w 76"/>
              <a:gd name="T7" fmla="*/ 2147483647 h 161"/>
              <a:gd name="T8" fmla="*/ 2147483647 w 76"/>
              <a:gd name="T9" fmla="*/ 2147483647 h 161"/>
              <a:gd name="T10" fmla="*/ 2147483647 w 76"/>
              <a:gd name="T11" fmla="*/ 2147483647 h 161"/>
              <a:gd name="T12" fmla="*/ 2147483647 w 76"/>
              <a:gd name="T13" fmla="*/ 2147483647 h 161"/>
              <a:gd name="T14" fmla="*/ 2147483647 w 76"/>
              <a:gd name="T15" fmla="*/ 2147483647 h 161"/>
              <a:gd name="T16" fmla="*/ 2147483647 w 76"/>
              <a:gd name="T17" fmla="*/ 2147483647 h 161"/>
              <a:gd name="T18" fmla="*/ 2147483647 w 76"/>
              <a:gd name="T19" fmla="*/ 2147483647 h 161"/>
              <a:gd name="T20" fmla="*/ 2147483647 w 76"/>
              <a:gd name="T21" fmla="*/ 2147483647 h 161"/>
              <a:gd name="T22" fmla="*/ 2147483647 w 76"/>
              <a:gd name="T23" fmla="*/ 2147483647 h 161"/>
              <a:gd name="T24" fmla="*/ 2147483647 w 76"/>
              <a:gd name="T25" fmla="*/ 2147483647 h 161"/>
              <a:gd name="T26" fmla="*/ 2147483647 w 76"/>
              <a:gd name="T27" fmla="*/ 2147483647 h 161"/>
              <a:gd name="T28" fmla="*/ 2147483647 w 76"/>
              <a:gd name="T29" fmla="*/ 2147483647 h 161"/>
              <a:gd name="T30" fmla="*/ 2147483647 w 76"/>
              <a:gd name="T31" fmla="*/ 2147483647 h 161"/>
              <a:gd name="T32" fmla="*/ 2147483647 w 76"/>
              <a:gd name="T33" fmla="*/ 2147483647 h 161"/>
              <a:gd name="T34" fmla="*/ 2147483647 w 76"/>
              <a:gd name="T35" fmla="*/ 2147483647 h 161"/>
              <a:gd name="T36" fmla="*/ 2147483647 w 76"/>
              <a:gd name="T37" fmla="*/ 2147483647 h 161"/>
              <a:gd name="T38" fmla="*/ 2147483647 w 76"/>
              <a:gd name="T39" fmla="*/ 2147483647 h 161"/>
              <a:gd name="T40" fmla="*/ 2147483647 w 76"/>
              <a:gd name="T41" fmla="*/ 2147483647 h 161"/>
              <a:gd name="T42" fmla="*/ 2147483647 w 76"/>
              <a:gd name="T43" fmla="*/ 2147483647 h 161"/>
              <a:gd name="T44" fmla="*/ 2147483647 w 76"/>
              <a:gd name="T45" fmla="*/ 2147483647 h 161"/>
              <a:gd name="T46" fmla="*/ 2147483647 w 76"/>
              <a:gd name="T47" fmla="*/ 2147483647 h 161"/>
              <a:gd name="T48" fmla="*/ 2147483647 w 76"/>
              <a:gd name="T49" fmla="*/ 2147483647 h 161"/>
              <a:gd name="T50" fmla="*/ 2147483647 w 76"/>
              <a:gd name="T51" fmla="*/ 2147483647 h 161"/>
              <a:gd name="T52" fmla="*/ 2147483647 w 76"/>
              <a:gd name="T53" fmla="*/ 2147483647 h 161"/>
              <a:gd name="T54" fmla="*/ 2147483647 w 76"/>
              <a:gd name="T55" fmla="*/ 2147483647 h 161"/>
              <a:gd name="T56" fmla="*/ 0 w 76"/>
              <a:gd name="T57" fmla="*/ 2147483647 h 161"/>
              <a:gd name="T58" fmla="*/ 2147483647 w 76"/>
              <a:gd name="T59" fmla="*/ 2147483647 h 161"/>
              <a:gd name="T60" fmla="*/ 2147483647 w 76"/>
              <a:gd name="T61" fmla="*/ 2147483647 h 161"/>
              <a:gd name="T62" fmla="*/ 2147483647 w 76"/>
              <a:gd name="T63" fmla="*/ 2147483647 h 161"/>
              <a:gd name="T64" fmla="*/ 2147483647 w 76"/>
              <a:gd name="T65" fmla="*/ 2147483647 h 161"/>
              <a:gd name="T66" fmla="*/ 2147483647 w 76"/>
              <a:gd name="T67" fmla="*/ 2147483647 h 161"/>
              <a:gd name="T68" fmla="*/ 2147483647 w 76"/>
              <a:gd name="T69" fmla="*/ 2147483647 h 161"/>
              <a:gd name="T70" fmla="*/ 2147483647 w 76"/>
              <a:gd name="T71" fmla="*/ 2147483647 h 161"/>
              <a:gd name="T72" fmla="*/ 2147483647 w 76"/>
              <a:gd name="T73" fmla="*/ 0 h 16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6"/>
              <a:gd name="T112" fmla="*/ 0 h 161"/>
              <a:gd name="T113" fmla="*/ 76 w 76"/>
              <a:gd name="T114" fmla="*/ 161 h 16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6" h="161">
                <a:moveTo>
                  <a:pt x="70" y="0"/>
                </a:moveTo>
                <a:lnTo>
                  <a:pt x="62" y="6"/>
                </a:lnTo>
                <a:lnTo>
                  <a:pt x="57" y="14"/>
                </a:lnTo>
                <a:lnTo>
                  <a:pt x="52" y="27"/>
                </a:lnTo>
                <a:lnTo>
                  <a:pt x="49" y="40"/>
                </a:lnTo>
                <a:lnTo>
                  <a:pt x="47" y="53"/>
                </a:lnTo>
                <a:lnTo>
                  <a:pt x="45" y="65"/>
                </a:lnTo>
                <a:lnTo>
                  <a:pt x="45" y="76"/>
                </a:lnTo>
                <a:lnTo>
                  <a:pt x="45" y="84"/>
                </a:lnTo>
                <a:lnTo>
                  <a:pt x="45" y="94"/>
                </a:lnTo>
                <a:lnTo>
                  <a:pt x="47" y="104"/>
                </a:lnTo>
                <a:lnTo>
                  <a:pt x="49" y="115"/>
                </a:lnTo>
                <a:lnTo>
                  <a:pt x="50" y="126"/>
                </a:lnTo>
                <a:lnTo>
                  <a:pt x="55" y="138"/>
                </a:lnTo>
                <a:lnTo>
                  <a:pt x="60" y="147"/>
                </a:lnTo>
                <a:lnTo>
                  <a:pt x="66" y="156"/>
                </a:lnTo>
                <a:lnTo>
                  <a:pt x="75" y="160"/>
                </a:lnTo>
                <a:lnTo>
                  <a:pt x="66" y="160"/>
                </a:lnTo>
                <a:lnTo>
                  <a:pt x="58" y="160"/>
                </a:lnTo>
                <a:lnTo>
                  <a:pt x="52" y="159"/>
                </a:lnTo>
                <a:lnTo>
                  <a:pt x="45" y="156"/>
                </a:lnTo>
                <a:lnTo>
                  <a:pt x="39" y="152"/>
                </a:lnTo>
                <a:lnTo>
                  <a:pt x="32" y="147"/>
                </a:lnTo>
                <a:lnTo>
                  <a:pt x="26" y="143"/>
                </a:lnTo>
                <a:lnTo>
                  <a:pt x="21" y="138"/>
                </a:lnTo>
                <a:lnTo>
                  <a:pt x="13" y="125"/>
                </a:lnTo>
                <a:lnTo>
                  <a:pt x="6" y="110"/>
                </a:lnTo>
                <a:lnTo>
                  <a:pt x="1" y="95"/>
                </a:lnTo>
                <a:lnTo>
                  <a:pt x="0" y="79"/>
                </a:lnTo>
                <a:lnTo>
                  <a:pt x="1" y="63"/>
                </a:lnTo>
                <a:lnTo>
                  <a:pt x="5" y="48"/>
                </a:lnTo>
                <a:lnTo>
                  <a:pt x="11" y="34"/>
                </a:lnTo>
                <a:lnTo>
                  <a:pt x="19" y="22"/>
                </a:lnTo>
                <a:lnTo>
                  <a:pt x="29" y="13"/>
                </a:lnTo>
                <a:lnTo>
                  <a:pt x="42" y="6"/>
                </a:lnTo>
                <a:lnTo>
                  <a:pt x="55" y="1"/>
                </a:lnTo>
                <a:lnTo>
                  <a:pt x="7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>
            <a:off x="6783388" y="2757488"/>
            <a:ext cx="120650" cy="255587"/>
          </a:xfrm>
          <a:custGeom>
            <a:avLst/>
            <a:gdLst>
              <a:gd name="T0" fmla="*/ 2147483647 w 76"/>
              <a:gd name="T1" fmla="*/ 0 h 161"/>
              <a:gd name="T2" fmla="*/ 2147483647 w 76"/>
              <a:gd name="T3" fmla="*/ 2147483647 h 161"/>
              <a:gd name="T4" fmla="*/ 2147483647 w 76"/>
              <a:gd name="T5" fmla="*/ 2147483647 h 161"/>
              <a:gd name="T6" fmla="*/ 2147483647 w 76"/>
              <a:gd name="T7" fmla="*/ 2147483647 h 161"/>
              <a:gd name="T8" fmla="*/ 2147483647 w 76"/>
              <a:gd name="T9" fmla="*/ 2147483647 h 161"/>
              <a:gd name="T10" fmla="*/ 2147483647 w 76"/>
              <a:gd name="T11" fmla="*/ 2147483647 h 161"/>
              <a:gd name="T12" fmla="*/ 2147483647 w 76"/>
              <a:gd name="T13" fmla="*/ 2147483647 h 161"/>
              <a:gd name="T14" fmla="*/ 2147483647 w 76"/>
              <a:gd name="T15" fmla="*/ 2147483647 h 161"/>
              <a:gd name="T16" fmla="*/ 2147483647 w 76"/>
              <a:gd name="T17" fmla="*/ 2147483647 h 161"/>
              <a:gd name="T18" fmla="*/ 2147483647 w 76"/>
              <a:gd name="T19" fmla="*/ 2147483647 h 161"/>
              <a:gd name="T20" fmla="*/ 2147483647 w 76"/>
              <a:gd name="T21" fmla="*/ 2147483647 h 161"/>
              <a:gd name="T22" fmla="*/ 2147483647 w 76"/>
              <a:gd name="T23" fmla="*/ 2147483647 h 161"/>
              <a:gd name="T24" fmla="*/ 2147483647 w 76"/>
              <a:gd name="T25" fmla="*/ 2147483647 h 161"/>
              <a:gd name="T26" fmla="*/ 2147483647 w 76"/>
              <a:gd name="T27" fmla="*/ 2147483647 h 161"/>
              <a:gd name="T28" fmla="*/ 2147483647 w 76"/>
              <a:gd name="T29" fmla="*/ 2147483647 h 161"/>
              <a:gd name="T30" fmla="*/ 2147483647 w 76"/>
              <a:gd name="T31" fmla="*/ 2147483647 h 161"/>
              <a:gd name="T32" fmla="*/ 2147483647 w 76"/>
              <a:gd name="T33" fmla="*/ 2147483647 h 161"/>
              <a:gd name="T34" fmla="*/ 2147483647 w 76"/>
              <a:gd name="T35" fmla="*/ 2147483647 h 161"/>
              <a:gd name="T36" fmla="*/ 2147483647 w 76"/>
              <a:gd name="T37" fmla="*/ 2147483647 h 161"/>
              <a:gd name="T38" fmla="*/ 2147483647 w 76"/>
              <a:gd name="T39" fmla="*/ 2147483647 h 161"/>
              <a:gd name="T40" fmla="*/ 2147483647 w 76"/>
              <a:gd name="T41" fmla="*/ 2147483647 h 161"/>
              <a:gd name="T42" fmla="*/ 2147483647 w 76"/>
              <a:gd name="T43" fmla="*/ 2147483647 h 161"/>
              <a:gd name="T44" fmla="*/ 2147483647 w 76"/>
              <a:gd name="T45" fmla="*/ 2147483647 h 161"/>
              <a:gd name="T46" fmla="*/ 2147483647 w 76"/>
              <a:gd name="T47" fmla="*/ 2147483647 h 161"/>
              <a:gd name="T48" fmla="*/ 2147483647 w 76"/>
              <a:gd name="T49" fmla="*/ 2147483647 h 161"/>
              <a:gd name="T50" fmla="*/ 2147483647 w 76"/>
              <a:gd name="T51" fmla="*/ 2147483647 h 161"/>
              <a:gd name="T52" fmla="*/ 2147483647 w 76"/>
              <a:gd name="T53" fmla="*/ 2147483647 h 161"/>
              <a:gd name="T54" fmla="*/ 2147483647 w 76"/>
              <a:gd name="T55" fmla="*/ 2147483647 h 161"/>
              <a:gd name="T56" fmla="*/ 0 w 76"/>
              <a:gd name="T57" fmla="*/ 2147483647 h 161"/>
              <a:gd name="T58" fmla="*/ 2147483647 w 76"/>
              <a:gd name="T59" fmla="*/ 2147483647 h 161"/>
              <a:gd name="T60" fmla="*/ 2147483647 w 76"/>
              <a:gd name="T61" fmla="*/ 2147483647 h 161"/>
              <a:gd name="T62" fmla="*/ 2147483647 w 76"/>
              <a:gd name="T63" fmla="*/ 2147483647 h 161"/>
              <a:gd name="T64" fmla="*/ 2147483647 w 76"/>
              <a:gd name="T65" fmla="*/ 2147483647 h 161"/>
              <a:gd name="T66" fmla="*/ 2147483647 w 76"/>
              <a:gd name="T67" fmla="*/ 2147483647 h 161"/>
              <a:gd name="T68" fmla="*/ 2147483647 w 76"/>
              <a:gd name="T69" fmla="*/ 2147483647 h 161"/>
              <a:gd name="T70" fmla="*/ 2147483647 w 76"/>
              <a:gd name="T71" fmla="*/ 2147483647 h 161"/>
              <a:gd name="T72" fmla="*/ 2147483647 w 76"/>
              <a:gd name="T73" fmla="*/ 0 h 16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6"/>
              <a:gd name="T112" fmla="*/ 0 h 161"/>
              <a:gd name="T113" fmla="*/ 76 w 76"/>
              <a:gd name="T114" fmla="*/ 161 h 16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6" h="161">
                <a:moveTo>
                  <a:pt x="70" y="0"/>
                </a:moveTo>
                <a:lnTo>
                  <a:pt x="62" y="6"/>
                </a:lnTo>
                <a:lnTo>
                  <a:pt x="57" y="14"/>
                </a:lnTo>
                <a:lnTo>
                  <a:pt x="52" y="27"/>
                </a:lnTo>
                <a:lnTo>
                  <a:pt x="49" y="40"/>
                </a:lnTo>
                <a:lnTo>
                  <a:pt x="47" y="53"/>
                </a:lnTo>
                <a:lnTo>
                  <a:pt x="45" y="65"/>
                </a:lnTo>
                <a:lnTo>
                  <a:pt x="45" y="76"/>
                </a:lnTo>
                <a:lnTo>
                  <a:pt x="45" y="84"/>
                </a:lnTo>
                <a:lnTo>
                  <a:pt x="45" y="94"/>
                </a:lnTo>
                <a:lnTo>
                  <a:pt x="47" y="104"/>
                </a:lnTo>
                <a:lnTo>
                  <a:pt x="49" y="115"/>
                </a:lnTo>
                <a:lnTo>
                  <a:pt x="50" y="126"/>
                </a:lnTo>
                <a:lnTo>
                  <a:pt x="55" y="138"/>
                </a:lnTo>
                <a:lnTo>
                  <a:pt x="60" y="147"/>
                </a:lnTo>
                <a:lnTo>
                  <a:pt x="66" y="156"/>
                </a:lnTo>
                <a:lnTo>
                  <a:pt x="75" y="160"/>
                </a:lnTo>
                <a:lnTo>
                  <a:pt x="66" y="160"/>
                </a:lnTo>
                <a:lnTo>
                  <a:pt x="58" y="160"/>
                </a:lnTo>
                <a:lnTo>
                  <a:pt x="52" y="159"/>
                </a:lnTo>
                <a:lnTo>
                  <a:pt x="45" y="156"/>
                </a:lnTo>
                <a:lnTo>
                  <a:pt x="39" y="152"/>
                </a:lnTo>
                <a:lnTo>
                  <a:pt x="32" y="147"/>
                </a:lnTo>
                <a:lnTo>
                  <a:pt x="26" y="143"/>
                </a:lnTo>
                <a:lnTo>
                  <a:pt x="21" y="138"/>
                </a:lnTo>
                <a:lnTo>
                  <a:pt x="13" y="125"/>
                </a:lnTo>
                <a:lnTo>
                  <a:pt x="6" y="110"/>
                </a:lnTo>
                <a:lnTo>
                  <a:pt x="1" y="95"/>
                </a:lnTo>
                <a:lnTo>
                  <a:pt x="0" y="79"/>
                </a:lnTo>
                <a:lnTo>
                  <a:pt x="1" y="63"/>
                </a:lnTo>
                <a:lnTo>
                  <a:pt x="5" y="48"/>
                </a:lnTo>
                <a:lnTo>
                  <a:pt x="11" y="34"/>
                </a:lnTo>
                <a:lnTo>
                  <a:pt x="19" y="22"/>
                </a:lnTo>
                <a:lnTo>
                  <a:pt x="29" y="13"/>
                </a:lnTo>
                <a:lnTo>
                  <a:pt x="42" y="6"/>
                </a:lnTo>
                <a:lnTo>
                  <a:pt x="55" y="1"/>
                </a:lnTo>
                <a:lnTo>
                  <a:pt x="7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Freeform 19"/>
          <p:cNvSpPr>
            <a:spLocks/>
          </p:cNvSpPr>
          <p:nvPr/>
        </p:nvSpPr>
        <p:spPr bwMode="auto">
          <a:xfrm>
            <a:off x="6562725" y="3473450"/>
            <a:ext cx="182563" cy="254000"/>
          </a:xfrm>
          <a:custGeom>
            <a:avLst/>
            <a:gdLst>
              <a:gd name="T0" fmla="*/ 2147483647 w 115"/>
              <a:gd name="T1" fmla="*/ 0 h 160"/>
              <a:gd name="T2" fmla="*/ 2147483647 w 115"/>
              <a:gd name="T3" fmla="*/ 2147483647 h 160"/>
              <a:gd name="T4" fmla="*/ 2147483647 w 115"/>
              <a:gd name="T5" fmla="*/ 2147483647 h 160"/>
              <a:gd name="T6" fmla="*/ 2147483647 w 115"/>
              <a:gd name="T7" fmla="*/ 2147483647 h 160"/>
              <a:gd name="T8" fmla="*/ 2147483647 w 115"/>
              <a:gd name="T9" fmla="*/ 2147483647 h 160"/>
              <a:gd name="T10" fmla="*/ 2147483647 w 115"/>
              <a:gd name="T11" fmla="*/ 2147483647 h 160"/>
              <a:gd name="T12" fmla="*/ 2147483647 w 115"/>
              <a:gd name="T13" fmla="*/ 2147483647 h 160"/>
              <a:gd name="T14" fmla="*/ 2147483647 w 115"/>
              <a:gd name="T15" fmla="*/ 2147483647 h 160"/>
              <a:gd name="T16" fmla="*/ 0 w 115"/>
              <a:gd name="T17" fmla="*/ 2147483647 h 160"/>
              <a:gd name="T18" fmla="*/ 2147483647 w 115"/>
              <a:gd name="T19" fmla="*/ 2147483647 h 160"/>
              <a:gd name="T20" fmla="*/ 2147483647 w 115"/>
              <a:gd name="T21" fmla="*/ 2147483647 h 160"/>
              <a:gd name="T22" fmla="*/ 2147483647 w 115"/>
              <a:gd name="T23" fmla="*/ 2147483647 h 160"/>
              <a:gd name="T24" fmla="*/ 2147483647 w 115"/>
              <a:gd name="T25" fmla="*/ 2147483647 h 160"/>
              <a:gd name="T26" fmla="*/ 2147483647 w 115"/>
              <a:gd name="T27" fmla="*/ 2147483647 h 160"/>
              <a:gd name="T28" fmla="*/ 2147483647 w 115"/>
              <a:gd name="T29" fmla="*/ 2147483647 h 160"/>
              <a:gd name="T30" fmla="*/ 2147483647 w 115"/>
              <a:gd name="T31" fmla="*/ 2147483647 h 160"/>
              <a:gd name="T32" fmla="*/ 2147483647 w 115"/>
              <a:gd name="T33" fmla="*/ 2147483647 h 160"/>
              <a:gd name="T34" fmla="*/ 2147483647 w 115"/>
              <a:gd name="T35" fmla="*/ 2147483647 h 160"/>
              <a:gd name="T36" fmla="*/ 2147483647 w 115"/>
              <a:gd name="T37" fmla="*/ 2147483647 h 160"/>
              <a:gd name="T38" fmla="*/ 2147483647 w 115"/>
              <a:gd name="T39" fmla="*/ 2147483647 h 160"/>
              <a:gd name="T40" fmla="*/ 2147483647 w 115"/>
              <a:gd name="T41" fmla="*/ 2147483647 h 160"/>
              <a:gd name="T42" fmla="*/ 2147483647 w 115"/>
              <a:gd name="T43" fmla="*/ 2147483647 h 160"/>
              <a:gd name="T44" fmla="*/ 2147483647 w 115"/>
              <a:gd name="T45" fmla="*/ 2147483647 h 160"/>
              <a:gd name="T46" fmla="*/ 2147483647 w 115"/>
              <a:gd name="T47" fmla="*/ 2147483647 h 160"/>
              <a:gd name="T48" fmla="*/ 2147483647 w 115"/>
              <a:gd name="T49" fmla="*/ 2147483647 h 160"/>
              <a:gd name="T50" fmla="*/ 2147483647 w 115"/>
              <a:gd name="T51" fmla="*/ 2147483647 h 160"/>
              <a:gd name="T52" fmla="*/ 2147483647 w 115"/>
              <a:gd name="T53" fmla="*/ 2147483647 h 160"/>
              <a:gd name="T54" fmla="*/ 2147483647 w 115"/>
              <a:gd name="T55" fmla="*/ 2147483647 h 160"/>
              <a:gd name="T56" fmla="*/ 2147483647 w 115"/>
              <a:gd name="T57" fmla="*/ 2147483647 h 160"/>
              <a:gd name="T58" fmla="*/ 2147483647 w 115"/>
              <a:gd name="T59" fmla="*/ 2147483647 h 160"/>
              <a:gd name="T60" fmla="*/ 2147483647 w 115"/>
              <a:gd name="T61" fmla="*/ 2147483647 h 160"/>
              <a:gd name="T62" fmla="*/ 2147483647 w 115"/>
              <a:gd name="T63" fmla="*/ 2147483647 h 160"/>
              <a:gd name="T64" fmla="*/ 2147483647 w 115"/>
              <a:gd name="T65" fmla="*/ 0 h 1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5"/>
              <a:gd name="T100" fmla="*/ 0 h 160"/>
              <a:gd name="T101" fmla="*/ 115 w 115"/>
              <a:gd name="T102" fmla="*/ 160 h 1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5" h="160">
                <a:moveTo>
                  <a:pt x="57" y="0"/>
                </a:moveTo>
                <a:lnTo>
                  <a:pt x="45" y="2"/>
                </a:lnTo>
                <a:lnTo>
                  <a:pt x="36" y="7"/>
                </a:lnTo>
                <a:lnTo>
                  <a:pt x="26" y="15"/>
                </a:lnTo>
                <a:lnTo>
                  <a:pt x="18" y="25"/>
                </a:lnTo>
                <a:lnTo>
                  <a:pt x="10" y="36"/>
                </a:lnTo>
                <a:lnTo>
                  <a:pt x="5" y="49"/>
                </a:lnTo>
                <a:lnTo>
                  <a:pt x="1" y="64"/>
                </a:lnTo>
                <a:lnTo>
                  <a:pt x="0" y="80"/>
                </a:lnTo>
                <a:lnTo>
                  <a:pt x="1" y="96"/>
                </a:lnTo>
                <a:lnTo>
                  <a:pt x="5" y="111"/>
                </a:lnTo>
                <a:lnTo>
                  <a:pt x="10" y="124"/>
                </a:lnTo>
                <a:lnTo>
                  <a:pt x="18" y="137"/>
                </a:lnTo>
                <a:lnTo>
                  <a:pt x="26" y="146"/>
                </a:lnTo>
                <a:lnTo>
                  <a:pt x="36" y="153"/>
                </a:lnTo>
                <a:lnTo>
                  <a:pt x="45" y="158"/>
                </a:lnTo>
                <a:lnTo>
                  <a:pt x="57" y="159"/>
                </a:lnTo>
                <a:lnTo>
                  <a:pt x="68" y="158"/>
                </a:lnTo>
                <a:lnTo>
                  <a:pt x="79" y="153"/>
                </a:lnTo>
                <a:lnTo>
                  <a:pt x="89" y="146"/>
                </a:lnTo>
                <a:lnTo>
                  <a:pt x="97" y="137"/>
                </a:lnTo>
                <a:lnTo>
                  <a:pt x="104" y="124"/>
                </a:lnTo>
                <a:lnTo>
                  <a:pt x="110" y="111"/>
                </a:lnTo>
                <a:lnTo>
                  <a:pt x="114" y="96"/>
                </a:lnTo>
                <a:lnTo>
                  <a:pt x="114" y="80"/>
                </a:lnTo>
                <a:lnTo>
                  <a:pt x="114" y="64"/>
                </a:lnTo>
                <a:lnTo>
                  <a:pt x="110" y="49"/>
                </a:lnTo>
                <a:lnTo>
                  <a:pt x="104" y="36"/>
                </a:lnTo>
                <a:lnTo>
                  <a:pt x="97" y="25"/>
                </a:lnTo>
                <a:lnTo>
                  <a:pt x="89" y="15"/>
                </a:lnTo>
                <a:lnTo>
                  <a:pt x="79" y="7"/>
                </a:lnTo>
                <a:lnTo>
                  <a:pt x="68" y="2"/>
                </a:lnTo>
                <a:lnTo>
                  <a:pt x="5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6653213" y="3509963"/>
            <a:ext cx="92075" cy="184150"/>
          </a:xfrm>
          <a:custGeom>
            <a:avLst/>
            <a:gdLst>
              <a:gd name="T0" fmla="*/ 2147483647 w 58"/>
              <a:gd name="T1" fmla="*/ 0 h 116"/>
              <a:gd name="T2" fmla="*/ 2147483647 w 58"/>
              <a:gd name="T3" fmla="*/ 0 h 116"/>
              <a:gd name="T4" fmla="*/ 2147483647 w 58"/>
              <a:gd name="T5" fmla="*/ 2147483647 h 116"/>
              <a:gd name="T6" fmla="*/ 2147483647 w 58"/>
              <a:gd name="T7" fmla="*/ 2147483647 h 116"/>
              <a:gd name="T8" fmla="*/ 2147483647 w 58"/>
              <a:gd name="T9" fmla="*/ 2147483647 h 116"/>
              <a:gd name="T10" fmla="*/ 2147483647 w 58"/>
              <a:gd name="T11" fmla="*/ 2147483647 h 116"/>
              <a:gd name="T12" fmla="*/ 2147483647 w 58"/>
              <a:gd name="T13" fmla="*/ 2147483647 h 116"/>
              <a:gd name="T14" fmla="*/ 0 w 58"/>
              <a:gd name="T15" fmla="*/ 2147483647 h 116"/>
              <a:gd name="T16" fmla="*/ 0 w 58"/>
              <a:gd name="T17" fmla="*/ 2147483647 h 116"/>
              <a:gd name="T18" fmla="*/ 0 w 58"/>
              <a:gd name="T19" fmla="*/ 2147483647 h 116"/>
              <a:gd name="T20" fmla="*/ 2147483647 w 58"/>
              <a:gd name="T21" fmla="*/ 2147483647 h 116"/>
              <a:gd name="T22" fmla="*/ 2147483647 w 58"/>
              <a:gd name="T23" fmla="*/ 2147483647 h 116"/>
              <a:gd name="T24" fmla="*/ 2147483647 w 58"/>
              <a:gd name="T25" fmla="*/ 2147483647 h 116"/>
              <a:gd name="T26" fmla="*/ 2147483647 w 58"/>
              <a:gd name="T27" fmla="*/ 2147483647 h 116"/>
              <a:gd name="T28" fmla="*/ 2147483647 w 58"/>
              <a:gd name="T29" fmla="*/ 2147483647 h 116"/>
              <a:gd name="T30" fmla="*/ 2147483647 w 58"/>
              <a:gd name="T31" fmla="*/ 2147483647 h 116"/>
              <a:gd name="T32" fmla="*/ 2147483647 w 58"/>
              <a:gd name="T33" fmla="*/ 2147483647 h 116"/>
              <a:gd name="T34" fmla="*/ 2147483647 w 58"/>
              <a:gd name="T35" fmla="*/ 2147483647 h 116"/>
              <a:gd name="T36" fmla="*/ 2147483647 w 58"/>
              <a:gd name="T37" fmla="*/ 2147483647 h 116"/>
              <a:gd name="T38" fmla="*/ 2147483647 w 58"/>
              <a:gd name="T39" fmla="*/ 2147483647 h 116"/>
              <a:gd name="T40" fmla="*/ 2147483647 w 58"/>
              <a:gd name="T41" fmla="*/ 2147483647 h 116"/>
              <a:gd name="T42" fmla="*/ 2147483647 w 58"/>
              <a:gd name="T43" fmla="*/ 2147483647 h 116"/>
              <a:gd name="T44" fmla="*/ 2147483647 w 58"/>
              <a:gd name="T45" fmla="*/ 2147483647 h 116"/>
              <a:gd name="T46" fmla="*/ 2147483647 w 58"/>
              <a:gd name="T47" fmla="*/ 2147483647 h 116"/>
              <a:gd name="T48" fmla="*/ 2147483647 w 58"/>
              <a:gd name="T49" fmla="*/ 2147483647 h 116"/>
              <a:gd name="T50" fmla="*/ 2147483647 w 58"/>
              <a:gd name="T51" fmla="*/ 2147483647 h 116"/>
              <a:gd name="T52" fmla="*/ 2147483647 w 58"/>
              <a:gd name="T53" fmla="*/ 2147483647 h 116"/>
              <a:gd name="T54" fmla="*/ 2147483647 w 58"/>
              <a:gd name="T55" fmla="*/ 2147483647 h 116"/>
              <a:gd name="T56" fmla="*/ 2147483647 w 58"/>
              <a:gd name="T57" fmla="*/ 2147483647 h 116"/>
              <a:gd name="T58" fmla="*/ 2147483647 w 58"/>
              <a:gd name="T59" fmla="*/ 2147483647 h 116"/>
              <a:gd name="T60" fmla="*/ 2147483647 w 58"/>
              <a:gd name="T61" fmla="*/ 2147483647 h 116"/>
              <a:gd name="T62" fmla="*/ 2147483647 w 58"/>
              <a:gd name="T63" fmla="*/ 0 h 116"/>
              <a:gd name="T64" fmla="*/ 2147483647 w 58"/>
              <a:gd name="T65" fmla="*/ 0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116"/>
              <a:gd name="T101" fmla="*/ 58 w 58"/>
              <a:gd name="T102" fmla="*/ 116 h 1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116">
                <a:moveTo>
                  <a:pt x="29" y="0"/>
                </a:moveTo>
                <a:lnTo>
                  <a:pt x="22" y="0"/>
                </a:lnTo>
                <a:lnTo>
                  <a:pt x="18" y="3"/>
                </a:lnTo>
                <a:lnTo>
                  <a:pt x="13" y="10"/>
                </a:lnTo>
                <a:lnTo>
                  <a:pt x="8" y="16"/>
                </a:lnTo>
                <a:lnTo>
                  <a:pt x="5" y="24"/>
                </a:lnTo>
                <a:lnTo>
                  <a:pt x="1" y="34"/>
                </a:lnTo>
                <a:lnTo>
                  <a:pt x="0" y="45"/>
                </a:lnTo>
                <a:lnTo>
                  <a:pt x="0" y="57"/>
                </a:lnTo>
                <a:lnTo>
                  <a:pt x="0" y="68"/>
                </a:lnTo>
                <a:lnTo>
                  <a:pt x="1" y="80"/>
                </a:lnTo>
                <a:lnTo>
                  <a:pt x="5" y="89"/>
                </a:lnTo>
                <a:lnTo>
                  <a:pt x="8" y="97"/>
                </a:lnTo>
                <a:lnTo>
                  <a:pt x="13" y="106"/>
                </a:lnTo>
                <a:lnTo>
                  <a:pt x="18" y="110"/>
                </a:lnTo>
                <a:lnTo>
                  <a:pt x="22" y="114"/>
                </a:lnTo>
                <a:lnTo>
                  <a:pt x="29" y="115"/>
                </a:lnTo>
                <a:lnTo>
                  <a:pt x="34" y="114"/>
                </a:lnTo>
                <a:lnTo>
                  <a:pt x="39" y="110"/>
                </a:lnTo>
                <a:lnTo>
                  <a:pt x="44" y="106"/>
                </a:lnTo>
                <a:lnTo>
                  <a:pt x="48" y="97"/>
                </a:lnTo>
                <a:lnTo>
                  <a:pt x="52" y="89"/>
                </a:lnTo>
                <a:lnTo>
                  <a:pt x="55" y="80"/>
                </a:lnTo>
                <a:lnTo>
                  <a:pt x="57" y="68"/>
                </a:lnTo>
                <a:lnTo>
                  <a:pt x="57" y="57"/>
                </a:lnTo>
                <a:lnTo>
                  <a:pt x="57" y="45"/>
                </a:lnTo>
                <a:lnTo>
                  <a:pt x="55" y="34"/>
                </a:lnTo>
                <a:lnTo>
                  <a:pt x="52" y="24"/>
                </a:lnTo>
                <a:lnTo>
                  <a:pt x="48" y="16"/>
                </a:lnTo>
                <a:lnTo>
                  <a:pt x="44" y="10"/>
                </a:lnTo>
                <a:lnTo>
                  <a:pt x="39" y="3"/>
                </a:lnTo>
                <a:lnTo>
                  <a:pt x="34" y="0"/>
                </a:lnTo>
                <a:lnTo>
                  <a:pt x="2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Freeform 21"/>
          <p:cNvSpPr>
            <a:spLocks/>
          </p:cNvSpPr>
          <p:nvPr/>
        </p:nvSpPr>
        <p:spPr bwMode="auto">
          <a:xfrm>
            <a:off x="6653213" y="3509963"/>
            <a:ext cx="92075" cy="184150"/>
          </a:xfrm>
          <a:custGeom>
            <a:avLst/>
            <a:gdLst>
              <a:gd name="T0" fmla="*/ 2147483647 w 58"/>
              <a:gd name="T1" fmla="*/ 0 h 116"/>
              <a:gd name="T2" fmla="*/ 2147483647 w 58"/>
              <a:gd name="T3" fmla="*/ 0 h 116"/>
              <a:gd name="T4" fmla="*/ 2147483647 w 58"/>
              <a:gd name="T5" fmla="*/ 2147483647 h 116"/>
              <a:gd name="T6" fmla="*/ 2147483647 w 58"/>
              <a:gd name="T7" fmla="*/ 2147483647 h 116"/>
              <a:gd name="T8" fmla="*/ 2147483647 w 58"/>
              <a:gd name="T9" fmla="*/ 2147483647 h 116"/>
              <a:gd name="T10" fmla="*/ 2147483647 w 58"/>
              <a:gd name="T11" fmla="*/ 2147483647 h 116"/>
              <a:gd name="T12" fmla="*/ 2147483647 w 58"/>
              <a:gd name="T13" fmla="*/ 2147483647 h 116"/>
              <a:gd name="T14" fmla="*/ 0 w 58"/>
              <a:gd name="T15" fmla="*/ 2147483647 h 116"/>
              <a:gd name="T16" fmla="*/ 0 w 58"/>
              <a:gd name="T17" fmla="*/ 2147483647 h 116"/>
              <a:gd name="T18" fmla="*/ 0 w 58"/>
              <a:gd name="T19" fmla="*/ 2147483647 h 116"/>
              <a:gd name="T20" fmla="*/ 2147483647 w 58"/>
              <a:gd name="T21" fmla="*/ 2147483647 h 116"/>
              <a:gd name="T22" fmla="*/ 2147483647 w 58"/>
              <a:gd name="T23" fmla="*/ 2147483647 h 116"/>
              <a:gd name="T24" fmla="*/ 2147483647 w 58"/>
              <a:gd name="T25" fmla="*/ 2147483647 h 116"/>
              <a:gd name="T26" fmla="*/ 2147483647 w 58"/>
              <a:gd name="T27" fmla="*/ 2147483647 h 116"/>
              <a:gd name="T28" fmla="*/ 2147483647 w 58"/>
              <a:gd name="T29" fmla="*/ 2147483647 h 116"/>
              <a:gd name="T30" fmla="*/ 2147483647 w 58"/>
              <a:gd name="T31" fmla="*/ 2147483647 h 116"/>
              <a:gd name="T32" fmla="*/ 2147483647 w 58"/>
              <a:gd name="T33" fmla="*/ 2147483647 h 116"/>
              <a:gd name="T34" fmla="*/ 2147483647 w 58"/>
              <a:gd name="T35" fmla="*/ 2147483647 h 116"/>
              <a:gd name="T36" fmla="*/ 2147483647 w 58"/>
              <a:gd name="T37" fmla="*/ 2147483647 h 116"/>
              <a:gd name="T38" fmla="*/ 2147483647 w 58"/>
              <a:gd name="T39" fmla="*/ 2147483647 h 116"/>
              <a:gd name="T40" fmla="*/ 2147483647 w 58"/>
              <a:gd name="T41" fmla="*/ 2147483647 h 116"/>
              <a:gd name="T42" fmla="*/ 2147483647 w 58"/>
              <a:gd name="T43" fmla="*/ 2147483647 h 116"/>
              <a:gd name="T44" fmla="*/ 2147483647 w 58"/>
              <a:gd name="T45" fmla="*/ 2147483647 h 116"/>
              <a:gd name="T46" fmla="*/ 2147483647 w 58"/>
              <a:gd name="T47" fmla="*/ 2147483647 h 116"/>
              <a:gd name="T48" fmla="*/ 2147483647 w 58"/>
              <a:gd name="T49" fmla="*/ 2147483647 h 116"/>
              <a:gd name="T50" fmla="*/ 2147483647 w 58"/>
              <a:gd name="T51" fmla="*/ 2147483647 h 116"/>
              <a:gd name="T52" fmla="*/ 2147483647 w 58"/>
              <a:gd name="T53" fmla="*/ 2147483647 h 116"/>
              <a:gd name="T54" fmla="*/ 2147483647 w 58"/>
              <a:gd name="T55" fmla="*/ 2147483647 h 116"/>
              <a:gd name="T56" fmla="*/ 2147483647 w 58"/>
              <a:gd name="T57" fmla="*/ 2147483647 h 116"/>
              <a:gd name="T58" fmla="*/ 2147483647 w 58"/>
              <a:gd name="T59" fmla="*/ 2147483647 h 116"/>
              <a:gd name="T60" fmla="*/ 2147483647 w 58"/>
              <a:gd name="T61" fmla="*/ 2147483647 h 116"/>
              <a:gd name="T62" fmla="*/ 2147483647 w 58"/>
              <a:gd name="T63" fmla="*/ 0 h 116"/>
              <a:gd name="T64" fmla="*/ 2147483647 w 58"/>
              <a:gd name="T65" fmla="*/ 0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116"/>
              <a:gd name="T101" fmla="*/ 58 w 58"/>
              <a:gd name="T102" fmla="*/ 116 h 1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116">
                <a:moveTo>
                  <a:pt x="29" y="0"/>
                </a:moveTo>
                <a:lnTo>
                  <a:pt x="22" y="0"/>
                </a:lnTo>
                <a:lnTo>
                  <a:pt x="18" y="3"/>
                </a:lnTo>
                <a:lnTo>
                  <a:pt x="13" y="10"/>
                </a:lnTo>
                <a:lnTo>
                  <a:pt x="8" y="16"/>
                </a:lnTo>
                <a:lnTo>
                  <a:pt x="5" y="24"/>
                </a:lnTo>
                <a:lnTo>
                  <a:pt x="1" y="34"/>
                </a:lnTo>
                <a:lnTo>
                  <a:pt x="0" y="45"/>
                </a:lnTo>
                <a:lnTo>
                  <a:pt x="0" y="57"/>
                </a:lnTo>
                <a:lnTo>
                  <a:pt x="0" y="68"/>
                </a:lnTo>
                <a:lnTo>
                  <a:pt x="1" y="80"/>
                </a:lnTo>
                <a:lnTo>
                  <a:pt x="5" y="89"/>
                </a:lnTo>
                <a:lnTo>
                  <a:pt x="8" y="97"/>
                </a:lnTo>
                <a:lnTo>
                  <a:pt x="13" y="106"/>
                </a:lnTo>
                <a:lnTo>
                  <a:pt x="18" y="110"/>
                </a:lnTo>
                <a:lnTo>
                  <a:pt x="22" y="114"/>
                </a:lnTo>
                <a:lnTo>
                  <a:pt x="29" y="115"/>
                </a:lnTo>
                <a:lnTo>
                  <a:pt x="34" y="114"/>
                </a:lnTo>
                <a:lnTo>
                  <a:pt x="39" y="110"/>
                </a:lnTo>
                <a:lnTo>
                  <a:pt x="44" y="106"/>
                </a:lnTo>
                <a:lnTo>
                  <a:pt x="48" y="97"/>
                </a:lnTo>
                <a:lnTo>
                  <a:pt x="52" y="89"/>
                </a:lnTo>
                <a:lnTo>
                  <a:pt x="55" y="80"/>
                </a:lnTo>
                <a:lnTo>
                  <a:pt x="57" y="68"/>
                </a:lnTo>
                <a:lnTo>
                  <a:pt x="57" y="57"/>
                </a:lnTo>
                <a:lnTo>
                  <a:pt x="57" y="45"/>
                </a:lnTo>
                <a:lnTo>
                  <a:pt x="55" y="34"/>
                </a:lnTo>
                <a:lnTo>
                  <a:pt x="52" y="24"/>
                </a:lnTo>
                <a:lnTo>
                  <a:pt x="48" y="16"/>
                </a:lnTo>
                <a:lnTo>
                  <a:pt x="44" y="10"/>
                </a:lnTo>
                <a:lnTo>
                  <a:pt x="39" y="3"/>
                </a:lnTo>
                <a:lnTo>
                  <a:pt x="34" y="0"/>
                </a:lnTo>
                <a:lnTo>
                  <a:pt x="29" y="0"/>
                </a:lnTo>
              </a:path>
            </a:pathLst>
          </a:custGeom>
          <a:solidFill>
            <a:srgbClr val="3333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Freeform 22"/>
          <p:cNvSpPr>
            <a:spLocks/>
          </p:cNvSpPr>
          <p:nvPr/>
        </p:nvSpPr>
        <p:spPr bwMode="auto">
          <a:xfrm>
            <a:off x="6310313" y="2960688"/>
            <a:ext cx="66675" cy="128587"/>
          </a:xfrm>
          <a:custGeom>
            <a:avLst/>
            <a:gdLst>
              <a:gd name="T0" fmla="*/ 2147483647 w 42"/>
              <a:gd name="T1" fmla="*/ 0 h 81"/>
              <a:gd name="T2" fmla="*/ 2147483647 w 42"/>
              <a:gd name="T3" fmla="*/ 0 h 81"/>
              <a:gd name="T4" fmla="*/ 2147483647 w 42"/>
              <a:gd name="T5" fmla="*/ 2147483647 h 81"/>
              <a:gd name="T6" fmla="*/ 2147483647 w 42"/>
              <a:gd name="T7" fmla="*/ 2147483647 h 81"/>
              <a:gd name="T8" fmla="*/ 2147483647 w 42"/>
              <a:gd name="T9" fmla="*/ 2147483647 h 81"/>
              <a:gd name="T10" fmla="*/ 2147483647 w 42"/>
              <a:gd name="T11" fmla="*/ 2147483647 h 81"/>
              <a:gd name="T12" fmla="*/ 2147483647 w 42"/>
              <a:gd name="T13" fmla="*/ 2147483647 h 81"/>
              <a:gd name="T14" fmla="*/ 0 w 42"/>
              <a:gd name="T15" fmla="*/ 2147483647 h 81"/>
              <a:gd name="T16" fmla="*/ 0 w 42"/>
              <a:gd name="T17" fmla="*/ 2147483647 h 81"/>
              <a:gd name="T18" fmla="*/ 0 w 42"/>
              <a:gd name="T19" fmla="*/ 2147483647 h 81"/>
              <a:gd name="T20" fmla="*/ 2147483647 w 42"/>
              <a:gd name="T21" fmla="*/ 2147483647 h 81"/>
              <a:gd name="T22" fmla="*/ 2147483647 w 42"/>
              <a:gd name="T23" fmla="*/ 2147483647 h 81"/>
              <a:gd name="T24" fmla="*/ 2147483647 w 42"/>
              <a:gd name="T25" fmla="*/ 2147483647 h 81"/>
              <a:gd name="T26" fmla="*/ 2147483647 w 42"/>
              <a:gd name="T27" fmla="*/ 2147483647 h 81"/>
              <a:gd name="T28" fmla="*/ 2147483647 w 42"/>
              <a:gd name="T29" fmla="*/ 2147483647 h 81"/>
              <a:gd name="T30" fmla="*/ 2147483647 w 42"/>
              <a:gd name="T31" fmla="*/ 2147483647 h 81"/>
              <a:gd name="T32" fmla="*/ 2147483647 w 42"/>
              <a:gd name="T33" fmla="*/ 2147483647 h 81"/>
              <a:gd name="T34" fmla="*/ 2147483647 w 42"/>
              <a:gd name="T35" fmla="*/ 2147483647 h 81"/>
              <a:gd name="T36" fmla="*/ 2147483647 w 42"/>
              <a:gd name="T37" fmla="*/ 2147483647 h 81"/>
              <a:gd name="T38" fmla="*/ 2147483647 w 42"/>
              <a:gd name="T39" fmla="*/ 2147483647 h 81"/>
              <a:gd name="T40" fmla="*/ 2147483647 w 42"/>
              <a:gd name="T41" fmla="*/ 2147483647 h 81"/>
              <a:gd name="T42" fmla="*/ 2147483647 w 42"/>
              <a:gd name="T43" fmla="*/ 2147483647 h 81"/>
              <a:gd name="T44" fmla="*/ 2147483647 w 42"/>
              <a:gd name="T45" fmla="*/ 2147483647 h 81"/>
              <a:gd name="T46" fmla="*/ 2147483647 w 42"/>
              <a:gd name="T47" fmla="*/ 2147483647 h 81"/>
              <a:gd name="T48" fmla="*/ 2147483647 w 42"/>
              <a:gd name="T49" fmla="*/ 2147483647 h 81"/>
              <a:gd name="T50" fmla="*/ 2147483647 w 42"/>
              <a:gd name="T51" fmla="*/ 2147483647 h 81"/>
              <a:gd name="T52" fmla="*/ 2147483647 w 42"/>
              <a:gd name="T53" fmla="*/ 2147483647 h 81"/>
              <a:gd name="T54" fmla="*/ 2147483647 w 42"/>
              <a:gd name="T55" fmla="*/ 2147483647 h 81"/>
              <a:gd name="T56" fmla="*/ 2147483647 w 42"/>
              <a:gd name="T57" fmla="*/ 2147483647 h 81"/>
              <a:gd name="T58" fmla="*/ 2147483647 w 42"/>
              <a:gd name="T59" fmla="*/ 2147483647 h 81"/>
              <a:gd name="T60" fmla="*/ 2147483647 w 42"/>
              <a:gd name="T61" fmla="*/ 2147483647 h 81"/>
              <a:gd name="T62" fmla="*/ 2147483647 w 42"/>
              <a:gd name="T63" fmla="*/ 0 h 81"/>
              <a:gd name="T64" fmla="*/ 2147483647 w 42"/>
              <a:gd name="T65" fmla="*/ 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"/>
              <a:gd name="T100" fmla="*/ 0 h 81"/>
              <a:gd name="T101" fmla="*/ 42 w 42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" h="81">
                <a:moveTo>
                  <a:pt x="21" y="0"/>
                </a:moveTo>
                <a:lnTo>
                  <a:pt x="17" y="0"/>
                </a:lnTo>
                <a:lnTo>
                  <a:pt x="13" y="3"/>
                </a:lnTo>
                <a:lnTo>
                  <a:pt x="10" y="6"/>
                </a:lnTo>
                <a:lnTo>
                  <a:pt x="7" y="11"/>
                </a:lnTo>
                <a:lnTo>
                  <a:pt x="4" y="18"/>
                </a:lnTo>
                <a:lnTo>
                  <a:pt x="2" y="24"/>
                </a:lnTo>
                <a:lnTo>
                  <a:pt x="0" y="32"/>
                </a:lnTo>
                <a:lnTo>
                  <a:pt x="0" y="41"/>
                </a:lnTo>
                <a:lnTo>
                  <a:pt x="0" y="47"/>
                </a:lnTo>
                <a:lnTo>
                  <a:pt x="2" y="55"/>
                </a:lnTo>
                <a:lnTo>
                  <a:pt x="4" y="62"/>
                </a:lnTo>
                <a:lnTo>
                  <a:pt x="7" y="68"/>
                </a:lnTo>
                <a:lnTo>
                  <a:pt x="10" y="73"/>
                </a:lnTo>
                <a:lnTo>
                  <a:pt x="13" y="76"/>
                </a:lnTo>
                <a:lnTo>
                  <a:pt x="17" y="78"/>
                </a:lnTo>
                <a:lnTo>
                  <a:pt x="21" y="80"/>
                </a:lnTo>
                <a:lnTo>
                  <a:pt x="25" y="78"/>
                </a:lnTo>
                <a:lnTo>
                  <a:pt x="28" y="76"/>
                </a:lnTo>
                <a:lnTo>
                  <a:pt x="31" y="73"/>
                </a:lnTo>
                <a:lnTo>
                  <a:pt x="34" y="68"/>
                </a:lnTo>
                <a:lnTo>
                  <a:pt x="38" y="62"/>
                </a:lnTo>
                <a:lnTo>
                  <a:pt x="39" y="55"/>
                </a:lnTo>
                <a:lnTo>
                  <a:pt x="41" y="47"/>
                </a:lnTo>
                <a:lnTo>
                  <a:pt x="41" y="41"/>
                </a:lnTo>
                <a:lnTo>
                  <a:pt x="41" y="32"/>
                </a:lnTo>
                <a:lnTo>
                  <a:pt x="39" y="24"/>
                </a:lnTo>
                <a:lnTo>
                  <a:pt x="38" y="18"/>
                </a:lnTo>
                <a:lnTo>
                  <a:pt x="34" y="11"/>
                </a:lnTo>
                <a:lnTo>
                  <a:pt x="31" y="6"/>
                </a:lnTo>
                <a:lnTo>
                  <a:pt x="28" y="3"/>
                </a:lnTo>
                <a:lnTo>
                  <a:pt x="25" y="0"/>
                </a:lnTo>
                <a:lnTo>
                  <a:pt x="2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Freeform 23"/>
          <p:cNvSpPr>
            <a:spLocks/>
          </p:cNvSpPr>
          <p:nvPr/>
        </p:nvSpPr>
        <p:spPr bwMode="auto">
          <a:xfrm>
            <a:off x="6310313" y="2960688"/>
            <a:ext cx="66675" cy="128587"/>
          </a:xfrm>
          <a:custGeom>
            <a:avLst/>
            <a:gdLst>
              <a:gd name="T0" fmla="*/ 2147483647 w 42"/>
              <a:gd name="T1" fmla="*/ 0 h 81"/>
              <a:gd name="T2" fmla="*/ 2147483647 w 42"/>
              <a:gd name="T3" fmla="*/ 0 h 81"/>
              <a:gd name="T4" fmla="*/ 2147483647 w 42"/>
              <a:gd name="T5" fmla="*/ 2147483647 h 81"/>
              <a:gd name="T6" fmla="*/ 2147483647 w 42"/>
              <a:gd name="T7" fmla="*/ 2147483647 h 81"/>
              <a:gd name="T8" fmla="*/ 2147483647 w 42"/>
              <a:gd name="T9" fmla="*/ 2147483647 h 81"/>
              <a:gd name="T10" fmla="*/ 2147483647 w 42"/>
              <a:gd name="T11" fmla="*/ 2147483647 h 81"/>
              <a:gd name="T12" fmla="*/ 2147483647 w 42"/>
              <a:gd name="T13" fmla="*/ 2147483647 h 81"/>
              <a:gd name="T14" fmla="*/ 0 w 42"/>
              <a:gd name="T15" fmla="*/ 2147483647 h 81"/>
              <a:gd name="T16" fmla="*/ 0 w 42"/>
              <a:gd name="T17" fmla="*/ 2147483647 h 81"/>
              <a:gd name="T18" fmla="*/ 0 w 42"/>
              <a:gd name="T19" fmla="*/ 2147483647 h 81"/>
              <a:gd name="T20" fmla="*/ 2147483647 w 42"/>
              <a:gd name="T21" fmla="*/ 2147483647 h 81"/>
              <a:gd name="T22" fmla="*/ 2147483647 w 42"/>
              <a:gd name="T23" fmla="*/ 2147483647 h 81"/>
              <a:gd name="T24" fmla="*/ 2147483647 w 42"/>
              <a:gd name="T25" fmla="*/ 2147483647 h 81"/>
              <a:gd name="T26" fmla="*/ 2147483647 w 42"/>
              <a:gd name="T27" fmla="*/ 2147483647 h 81"/>
              <a:gd name="T28" fmla="*/ 2147483647 w 42"/>
              <a:gd name="T29" fmla="*/ 2147483647 h 81"/>
              <a:gd name="T30" fmla="*/ 2147483647 w 42"/>
              <a:gd name="T31" fmla="*/ 2147483647 h 81"/>
              <a:gd name="T32" fmla="*/ 2147483647 w 42"/>
              <a:gd name="T33" fmla="*/ 2147483647 h 81"/>
              <a:gd name="T34" fmla="*/ 2147483647 w 42"/>
              <a:gd name="T35" fmla="*/ 2147483647 h 81"/>
              <a:gd name="T36" fmla="*/ 2147483647 w 42"/>
              <a:gd name="T37" fmla="*/ 2147483647 h 81"/>
              <a:gd name="T38" fmla="*/ 2147483647 w 42"/>
              <a:gd name="T39" fmla="*/ 2147483647 h 81"/>
              <a:gd name="T40" fmla="*/ 2147483647 w 42"/>
              <a:gd name="T41" fmla="*/ 2147483647 h 81"/>
              <a:gd name="T42" fmla="*/ 2147483647 w 42"/>
              <a:gd name="T43" fmla="*/ 2147483647 h 81"/>
              <a:gd name="T44" fmla="*/ 2147483647 w 42"/>
              <a:gd name="T45" fmla="*/ 2147483647 h 81"/>
              <a:gd name="T46" fmla="*/ 2147483647 w 42"/>
              <a:gd name="T47" fmla="*/ 2147483647 h 81"/>
              <a:gd name="T48" fmla="*/ 2147483647 w 42"/>
              <a:gd name="T49" fmla="*/ 2147483647 h 81"/>
              <a:gd name="T50" fmla="*/ 2147483647 w 42"/>
              <a:gd name="T51" fmla="*/ 2147483647 h 81"/>
              <a:gd name="T52" fmla="*/ 2147483647 w 42"/>
              <a:gd name="T53" fmla="*/ 2147483647 h 81"/>
              <a:gd name="T54" fmla="*/ 2147483647 w 42"/>
              <a:gd name="T55" fmla="*/ 2147483647 h 81"/>
              <a:gd name="T56" fmla="*/ 2147483647 w 42"/>
              <a:gd name="T57" fmla="*/ 2147483647 h 81"/>
              <a:gd name="T58" fmla="*/ 2147483647 w 42"/>
              <a:gd name="T59" fmla="*/ 2147483647 h 81"/>
              <a:gd name="T60" fmla="*/ 2147483647 w 42"/>
              <a:gd name="T61" fmla="*/ 2147483647 h 81"/>
              <a:gd name="T62" fmla="*/ 2147483647 w 42"/>
              <a:gd name="T63" fmla="*/ 0 h 81"/>
              <a:gd name="T64" fmla="*/ 2147483647 w 42"/>
              <a:gd name="T65" fmla="*/ 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"/>
              <a:gd name="T100" fmla="*/ 0 h 81"/>
              <a:gd name="T101" fmla="*/ 42 w 42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" h="81">
                <a:moveTo>
                  <a:pt x="21" y="0"/>
                </a:moveTo>
                <a:lnTo>
                  <a:pt x="17" y="0"/>
                </a:lnTo>
                <a:lnTo>
                  <a:pt x="13" y="3"/>
                </a:lnTo>
                <a:lnTo>
                  <a:pt x="10" y="6"/>
                </a:lnTo>
                <a:lnTo>
                  <a:pt x="7" y="11"/>
                </a:lnTo>
                <a:lnTo>
                  <a:pt x="4" y="18"/>
                </a:lnTo>
                <a:lnTo>
                  <a:pt x="2" y="24"/>
                </a:lnTo>
                <a:lnTo>
                  <a:pt x="0" y="32"/>
                </a:lnTo>
                <a:lnTo>
                  <a:pt x="0" y="41"/>
                </a:lnTo>
                <a:lnTo>
                  <a:pt x="0" y="47"/>
                </a:lnTo>
                <a:lnTo>
                  <a:pt x="2" y="55"/>
                </a:lnTo>
                <a:lnTo>
                  <a:pt x="4" y="62"/>
                </a:lnTo>
                <a:lnTo>
                  <a:pt x="7" y="68"/>
                </a:lnTo>
                <a:lnTo>
                  <a:pt x="10" y="73"/>
                </a:lnTo>
                <a:lnTo>
                  <a:pt x="13" y="76"/>
                </a:lnTo>
                <a:lnTo>
                  <a:pt x="17" y="78"/>
                </a:lnTo>
                <a:lnTo>
                  <a:pt x="21" y="80"/>
                </a:lnTo>
                <a:lnTo>
                  <a:pt x="25" y="78"/>
                </a:lnTo>
                <a:lnTo>
                  <a:pt x="28" y="76"/>
                </a:lnTo>
                <a:lnTo>
                  <a:pt x="31" y="73"/>
                </a:lnTo>
                <a:lnTo>
                  <a:pt x="34" y="68"/>
                </a:lnTo>
                <a:lnTo>
                  <a:pt x="38" y="62"/>
                </a:lnTo>
                <a:lnTo>
                  <a:pt x="39" y="55"/>
                </a:lnTo>
                <a:lnTo>
                  <a:pt x="41" y="47"/>
                </a:lnTo>
                <a:lnTo>
                  <a:pt x="41" y="41"/>
                </a:lnTo>
                <a:lnTo>
                  <a:pt x="41" y="32"/>
                </a:lnTo>
                <a:lnTo>
                  <a:pt x="39" y="24"/>
                </a:lnTo>
                <a:lnTo>
                  <a:pt x="38" y="18"/>
                </a:lnTo>
                <a:lnTo>
                  <a:pt x="34" y="11"/>
                </a:lnTo>
                <a:lnTo>
                  <a:pt x="31" y="6"/>
                </a:lnTo>
                <a:lnTo>
                  <a:pt x="28" y="3"/>
                </a:lnTo>
                <a:lnTo>
                  <a:pt x="25" y="0"/>
                </a:lnTo>
                <a:lnTo>
                  <a:pt x="21" y="0"/>
                </a:lnTo>
              </a:path>
            </a:pathLst>
          </a:custGeom>
          <a:solidFill>
            <a:srgbClr val="3333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32" name="Freeform 24"/>
          <p:cNvSpPr>
            <a:spLocks/>
          </p:cNvSpPr>
          <p:nvPr/>
        </p:nvSpPr>
        <p:spPr bwMode="auto">
          <a:xfrm>
            <a:off x="6615113" y="3197225"/>
            <a:ext cx="84137" cy="166688"/>
          </a:xfrm>
          <a:custGeom>
            <a:avLst/>
            <a:gdLst>
              <a:gd name="T0" fmla="*/ 2147483647 w 53"/>
              <a:gd name="T1" fmla="*/ 0 h 105"/>
              <a:gd name="T2" fmla="*/ 2147483647 w 53"/>
              <a:gd name="T3" fmla="*/ 2147483647 h 105"/>
              <a:gd name="T4" fmla="*/ 2147483647 w 53"/>
              <a:gd name="T5" fmla="*/ 2147483647 h 105"/>
              <a:gd name="T6" fmla="*/ 2147483647 w 53"/>
              <a:gd name="T7" fmla="*/ 2147483647 h 105"/>
              <a:gd name="T8" fmla="*/ 2147483647 w 53"/>
              <a:gd name="T9" fmla="*/ 2147483647 h 105"/>
              <a:gd name="T10" fmla="*/ 2147483647 w 53"/>
              <a:gd name="T11" fmla="*/ 2147483647 h 105"/>
              <a:gd name="T12" fmla="*/ 2147483647 w 53"/>
              <a:gd name="T13" fmla="*/ 2147483647 h 105"/>
              <a:gd name="T14" fmla="*/ 0 w 53"/>
              <a:gd name="T15" fmla="*/ 2147483647 h 105"/>
              <a:gd name="T16" fmla="*/ 0 w 53"/>
              <a:gd name="T17" fmla="*/ 2147483647 h 105"/>
              <a:gd name="T18" fmla="*/ 0 w 53"/>
              <a:gd name="T19" fmla="*/ 2147483647 h 105"/>
              <a:gd name="T20" fmla="*/ 2147483647 w 53"/>
              <a:gd name="T21" fmla="*/ 2147483647 h 105"/>
              <a:gd name="T22" fmla="*/ 2147483647 w 53"/>
              <a:gd name="T23" fmla="*/ 2147483647 h 105"/>
              <a:gd name="T24" fmla="*/ 2147483647 w 53"/>
              <a:gd name="T25" fmla="*/ 2147483647 h 105"/>
              <a:gd name="T26" fmla="*/ 2147483647 w 53"/>
              <a:gd name="T27" fmla="*/ 2147483647 h 105"/>
              <a:gd name="T28" fmla="*/ 2147483647 w 53"/>
              <a:gd name="T29" fmla="*/ 2147483647 h 105"/>
              <a:gd name="T30" fmla="*/ 2147483647 w 53"/>
              <a:gd name="T31" fmla="*/ 2147483647 h 105"/>
              <a:gd name="T32" fmla="*/ 2147483647 w 53"/>
              <a:gd name="T33" fmla="*/ 2147483647 h 105"/>
              <a:gd name="T34" fmla="*/ 2147483647 w 53"/>
              <a:gd name="T35" fmla="*/ 2147483647 h 105"/>
              <a:gd name="T36" fmla="*/ 2147483647 w 53"/>
              <a:gd name="T37" fmla="*/ 2147483647 h 105"/>
              <a:gd name="T38" fmla="*/ 2147483647 w 53"/>
              <a:gd name="T39" fmla="*/ 2147483647 h 105"/>
              <a:gd name="T40" fmla="*/ 2147483647 w 53"/>
              <a:gd name="T41" fmla="*/ 2147483647 h 105"/>
              <a:gd name="T42" fmla="*/ 2147483647 w 53"/>
              <a:gd name="T43" fmla="*/ 2147483647 h 105"/>
              <a:gd name="T44" fmla="*/ 2147483647 w 53"/>
              <a:gd name="T45" fmla="*/ 2147483647 h 105"/>
              <a:gd name="T46" fmla="*/ 2147483647 w 53"/>
              <a:gd name="T47" fmla="*/ 2147483647 h 105"/>
              <a:gd name="T48" fmla="*/ 2147483647 w 53"/>
              <a:gd name="T49" fmla="*/ 2147483647 h 105"/>
              <a:gd name="T50" fmla="*/ 2147483647 w 53"/>
              <a:gd name="T51" fmla="*/ 2147483647 h 105"/>
              <a:gd name="T52" fmla="*/ 2147483647 w 53"/>
              <a:gd name="T53" fmla="*/ 2147483647 h 105"/>
              <a:gd name="T54" fmla="*/ 2147483647 w 53"/>
              <a:gd name="T55" fmla="*/ 2147483647 h 105"/>
              <a:gd name="T56" fmla="*/ 2147483647 w 53"/>
              <a:gd name="T57" fmla="*/ 2147483647 h 105"/>
              <a:gd name="T58" fmla="*/ 2147483647 w 53"/>
              <a:gd name="T59" fmla="*/ 2147483647 h 105"/>
              <a:gd name="T60" fmla="*/ 2147483647 w 53"/>
              <a:gd name="T61" fmla="*/ 2147483647 h 105"/>
              <a:gd name="T62" fmla="*/ 2147483647 w 53"/>
              <a:gd name="T63" fmla="*/ 2147483647 h 105"/>
              <a:gd name="T64" fmla="*/ 2147483647 w 53"/>
              <a:gd name="T65" fmla="*/ 0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"/>
              <a:gd name="T100" fmla="*/ 0 h 105"/>
              <a:gd name="T101" fmla="*/ 53 w 53"/>
              <a:gd name="T102" fmla="*/ 105 h 1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" h="105">
                <a:moveTo>
                  <a:pt x="26" y="0"/>
                </a:moveTo>
                <a:lnTo>
                  <a:pt x="21" y="2"/>
                </a:lnTo>
                <a:lnTo>
                  <a:pt x="16" y="5"/>
                </a:lnTo>
                <a:lnTo>
                  <a:pt x="11" y="9"/>
                </a:lnTo>
                <a:lnTo>
                  <a:pt x="8" y="15"/>
                </a:lnTo>
                <a:lnTo>
                  <a:pt x="5" y="23"/>
                </a:lnTo>
                <a:lnTo>
                  <a:pt x="2" y="33"/>
                </a:lnTo>
                <a:lnTo>
                  <a:pt x="0" y="43"/>
                </a:lnTo>
                <a:lnTo>
                  <a:pt x="0" y="52"/>
                </a:lnTo>
                <a:lnTo>
                  <a:pt x="0" y="62"/>
                </a:lnTo>
                <a:lnTo>
                  <a:pt x="2" y="72"/>
                </a:lnTo>
                <a:lnTo>
                  <a:pt x="5" y="82"/>
                </a:lnTo>
                <a:lnTo>
                  <a:pt x="8" y="88"/>
                </a:lnTo>
                <a:lnTo>
                  <a:pt x="11" y="95"/>
                </a:lnTo>
                <a:lnTo>
                  <a:pt x="16" y="100"/>
                </a:lnTo>
                <a:lnTo>
                  <a:pt x="21" y="103"/>
                </a:lnTo>
                <a:lnTo>
                  <a:pt x="26" y="104"/>
                </a:lnTo>
                <a:lnTo>
                  <a:pt x="31" y="103"/>
                </a:lnTo>
                <a:lnTo>
                  <a:pt x="36" y="100"/>
                </a:lnTo>
                <a:lnTo>
                  <a:pt x="41" y="95"/>
                </a:lnTo>
                <a:lnTo>
                  <a:pt x="44" y="88"/>
                </a:lnTo>
                <a:lnTo>
                  <a:pt x="47" y="82"/>
                </a:lnTo>
                <a:lnTo>
                  <a:pt x="50" y="72"/>
                </a:lnTo>
                <a:lnTo>
                  <a:pt x="52" y="62"/>
                </a:lnTo>
                <a:lnTo>
                  <a:pt x="52" y="52"/>
                </a:lnTo>
                <a:lnTo>
                  <a:pt x="52" y="43"/>
                </a:lnTo>
                <a:lnTo>
                  <a:pt x="50" y="33"/>
                </a:lnTo>
                <a:lnTo>
                  <a:pt x="47" y="23"/>
                </a:lnTo>
                <a:lnTo>
                  <a:pt x="44" y="15"/>
                </a:lnTo>
                <a:lnTo>
                  <a:pt x="41" y="9"/>
                </a:lnTo>
                <a:lnTo>
                  <a:pt x="36" y="5"/>
                </a:lnTo>
                <a:lnTo>
                  <a:pt x="31" y="2"/>
                </a:lnTo>
                <a:lnTo>
                  <a:pt x="26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Freeform 25"/>
          <p:cNvSpPr>
            <a:spLocks/>
          </p:cNvSpPr>
          <p:nvPr/>
        </p:nvSpPr>
        <p:spPr bwMode="auto">
          <a:xfrm>
            <a:off x="6615113" y="3197225"/>
            <a:ext cx="84137" cy="166688"/>
          </a:xfrm>
          <a:custGeom>
            <a:avLst/>
            <a:gdLst>
              <a:gd name="T0" fmla="*/ 2147483647 w 53"/>
              <a:gd name="T1" fmla="*/ 0 h 105"/>
              <a:gd name="T2" fmla="*/ 2147483647 w 53"/>
              <a:gd name="T3" fmla="*/ 2147483647 h 105"/>
              <a:gd name="T4" fmla="*/ 2147483647 w 53"/>
              <a:gd name="T5" fmla="*/ 2147483647 h 105"/>
              <a:gd name="T6" fmla="*/ 2147483647 w 53"/>
              <a:gd name="T7" fmla="*/ 2147483647 h 105"/>
              <a:gd name="T8" fmla="*/ 2147483647 w 53"/>
              <a:gd name="T9" fmla="*/ 2147483647 h 105"/>
              <a:gd name="T10" fmla="*/ 2147483647 w 53"/>
              <a:gd name="T11" fmla="*/ 2147483647 h 105"/>
              <a:gd name="T12" fmla="*/ 2147483647 w 53"/>
              <a:gd name="T13" fmla="*/ 2147483647 h 105"/>
              <a:gd name="T14" fmla="*/ 0 w 53"/>
              <a:gd name="T15" fmla="*/ 2147483647 h 105"/>
              <a:gd name="T16" fmla="*/ 0 w 53"/>
              <a:gd name="T17" fmla="*/ 2147483647 h 105"/>
              <a:gd name="T18" fmla="*/ 0 w 53"/>
              <a:gd name="T19" fmla="*/ 2147483647 h 105"/>
              <a:gd name="T20" fmla="*/ 2147483647 w 53"/>
              <a:gd name="T21" fmla="*/ 2147483647 h 105"/>
              <a:gd name="T22" fmla="*/ 2147483647 w 53"/>
              <a:gd name="T23" fmla="*/ 2147483647 h 105"/>
              <a:gd name="T24" fmla="*/ 2147483647 w 53"/>
              <a:gd name="T25" fmla="*/ 2147483647 h 105"/>
              <a:gd name="T26" fmla="*/ 2147483647 w 53"/>
              <a:gd name="T27" fmla="*/ 2147483647 h 105"/>
              <a:gd name="T28" fmla="*/ 2147483647 w 53"/>
              <a:gd name="T29" fmla="*/ 2147483647 h 105"/>
              <a:gd name="T30" fmla="*/ 2147483647 w 53"/>
              <a:gd name="T31" fmla="*/ 2147483647 h 105"/>
              <a:gd name="T32" fmla="*/ 2147483647 w 53"/>
              <a:gd name="T33" fmla="*/ 2147483647 h 105"/>
              <a:gd name="T34" fmla="*/ 2147483647 w 53"/>
              <a:gd name="T35" fmla="*/ 2147483647 h 105"/>
              <a:gd name="T36" fmla="*/ 2147483647 w 53"/>
              <a:gd name="T37" fmla="*/ 2147483647 h 105"/>
              <a:gd name="T38" fmla="*/ 2147483647 w 53"/>
              <a:gd name="T39" fmla="*/ 2147483647 h 105"/>
              <a:gd name="T40" fmla="*/ 2147483647 w 53"/>
              <a:gd name="T41" fmla="*/ 2147483647 h 105"/>
              <a:gd name="T42" fmla="*/ 2147483647 w 53"/>
              <a:gd name="T43" fmla="*/ 2147483647 h 105"/>
              <a:gd name="T44" fmla="*/ 2147483647 w 53"/>
              <a:gd name="T45" fmla="*/ 2147483647 h 105"/>
              <a:gd name="T46" fmla="*/ 2147483647 w 53"/>
              <a:gd name="T47" fmla="*/ 2147483647 h 105"/>
              <a:gd name="T48" fmla="*/ 2147483647 w 53"/>
              <a:gd name="T49" fmla="*/ 2147483647 h 105"/>
              <a:gd name="T50" fmla="*/ 2147483647 w 53"/>
              <a:gd name="T51" fmla="*/ 2147483647 h 105"/>
              <a:gd name="T52" fmla="*/ 2147483647 w 53"/>
              <a:gd name="T53" fmla="*/ 2147483647 h 105"/>
              <a:gd name="T54" fmla="*/ 2147483647 w 53"/>
              <a:gd name="T55" fmla="*/ 2147483647 h 105"/>
              <a:gd name="T56" fmla="*/ 2147483647 w 53"/>
              <a:gd name="T57" fmla="*/ 2147483647 h 105"/>
              <a:gd name="T58" fmla="*/ 2147483647 w 53"/>
              <a:gd name="T59" fmla="*/ 2147483647 h 105"/>
              <a:gd name="T60" fmla="*/ 2147483647 w 53"/>
              <a:gd name="T61" fmla="*/ 2147483647 h 105"/>
              <a:gd name="T62" fmla="*/ 2147483647 w 53"/>
              <a:gd name="T63" fmla="*/ 2147483647 h 105"/>
              <a:gd name="T64" fmla="*/ 2147483647 w 53"/>
              <a:gd name="T65" fmla="*/ 0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"/>
              <a:gd name="T100" fmla="*/ 0 h 105"/>
              <a:gd name="T101" fmla="*/ 53 w 53"/>
              <a:gd name="T102" fmla="*/ 105 h 1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" h="105">
                <a:moveTo>
                  <a:pt x="26" y="0"/>
                </a:moveTo>
                <a:lnTo>
                  <a:pt x="21" y="2"/>
                </a:lnTo>
                <a:lnTo>
                  <a:pt x="16" y="5"/>
                </a:lnTo>
                <a:lnTo>
                  <a:pt x="11" y="9"/>
                </a:lnTo>
                <a:lnTo>
                  <a:pt x="8" y="15"/>
                </a:lnTo>
                <a:lnTo>
                  <a:pt x="5" y="23"/>
                </a:lnTo>
                <a:lnTo>
                  <a:pt x="2" y="33"/>
                </a:lnTo>
                <a:lnTo>
                  <a:pt x="0" y="43"/>
                </a:lnTo>
                <a:lnTo>
                  <a:pt x="0" y="52"/>
                </a:lnTo>
                <a:lnTo>
                  <a:pt x="0" y="62"/>
                </a:lnTo>
                <a:lnTo>
                  <a:pt x="2" y="72"/>
                </a:lnTo>
                <a:lnTo>
                  <a:pt x="5" y="82"/>
                </a:lnTo>
                <a:lnTo>
                  <a:pt x="8" y="88"/>
                </a:lnTo>
                <a:lnTo>
                  <a:pt x="11" y="95"/>
                </a:lnTo>
                <a:lnTo>
                  <a:pt x="16" y="100"/>
                </a:lnTo>
                <a:lnTo>
                  <a:pt x="21" y="103"/>
                </a:lnTo>
                <a:lnTo>
                  <a:pt x="26" y="104"/>
                </a:lnTo>
                <a:lnTo>
                  <a:pt x="31" y="103"/>
                </a:lnTo>
                <a:lnTo>
                  <a:pt x="36" y="100"/>
                </a:lnTo>
                <a:lnTo>
                  <a:pt x="41" y="95"/>
                </a:lnTo>
                <a:lnTo>
                  <a:pt x="44" y="88"/>
                </a:lnTo>
                <a:lnTo>
                  <a:pt x="47" y="82"/>
                </a:lnTo>
                <a:lnTo>
                  <a:pt x="50" y="72"/>
                </a:lnTo>
                <a:lnTo>
                  <a:pt x="52" y="62"/>
                </a:lnTo>
                <a:lnTo>
                  <a:pt x="52" y="52"/>
                </a:lnTo>
                <a:lnTo>
                  <a:pt x="52" y="43"/>
                </a:lnTo>
                <a:lnTo>
                  <a:pt x="50" y="33"/>
                </a:lnTo>
                <a:lnTo>
                  <a:pt x="47" y="23"/>
                </a:lnTo>
                <a:lnTo>
                  <a:pt x="44" y="15"/>
                </a:lnTo>
                <a:lnTo>
                  <a:pt x="41" y="9"/>
                </a:lnTo>
                <a:lnTo>
                  <a:pt x="36" y="5"/>
                </a:lnTo>
                <a:lnTo>
                  <a:pt x="31" y="2"/>
                </a:lnTo>
                <a:lnTo>
                  <a:pt x="26" y="0"/>
                </a:lnTo>
              </a:path>
            </a:pathLst>
          </a:custGeom>
          <a:solidFill>
            <a:srgbClr val="3333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Freeform 26"/>
          <p:cNvSpPr>
            <a:spLocks/>
          </p:cNvSpPr>
          <p:nvPr/>
        </p:nvSpPr>
        <p:spPr bwMode="auto">
          <a:xfrm>
            <a:off x="6329363" y="3452813"/>
            <a:ext cx="77787" cy="157162"/>
          </a:xfrm>
          <a:custGeom>
            <a:avLst/>
            <a:gdLst>
              <a:gd name="T0" fmla="*/ 2147483647 w 49"/>
              <a:gd name="T1" fmla="*/ 0 h 99"/>
              <a:gd name="T2" fmla="*/ 2147483647 w 49"/>
              <a:gd name="T3" fmla="*/ 2147483647 h 99"/>
              <a:gd name="T4" fmla="*/ 2147483647 w 49"/>
              <a:gd name="T5" fmla="*/ 2147483647 h 99"/>
              <a:gd name="T6" fmla="*/ 2147483647 w 49"/>
              <a:gd name="T7" fmla="*/ 2147483647 h 99"/>
              <a:gd name="T8" fmla="*/ 2147483647 w 49"/>
              <a:gd name="T9" fmla="*/ 2147483647 h 99"/>
              <a:gd name="T10" fmla="*/ 2147483647 w 49"/>
              <a:gd name="T11" fmla="*/ 2147483647 h 99"/>
              <a:gd name="T12" fmla="*/ 2147483647 w 49"/>
              <a:gd name="T13" fmla="*/ 2147483647 h 99"/>
              <a:gd name="T14" fmla="*/ 0 w 49"/>
              <a:gd name="T15" fmla="*/ 2147483647 h 99"/>
              <a:gd name="T16" fmla="*/ 0 w 49"/>
              <a:gd name="T17" fmla="*/ 2147483647 h 99"/>
              <a:gd name="T18" fmla="*/ 0 w 49"/>
              <a:gd name="T19" fmla="*/ 2147483647 h 99"/>
              <a:gd name="T20" fmla="*/ 2147483647 w 49"/>
              <a:gd name="T21" fmla="*/ 2147483647 h 99"/>
              <a:gd name="T22" fmla="*/ 2147483647 w 49"/>
              <a:gd name="T23" fmla="*/ 2147483647 h 99"/>
              <a:gd name="T24" fmla="*/ 2147483647 w 49"/>
              <a:gd name="T25" fmla="*/ 2147483647 h 99"/>
              <a:gd name="T26" fmla="*/ 2147483647 w 49"/>
              <a:gd name="T27" fmla="*/ 2147483647 h 99"/>
              <a:gd name="T28" fmla="*/ 2147483647 w 49"/>
              <a:gd name="T29" fmla="*/ 2147483647 h 99"/>
              <a:gd name="T30" fmla="*/ 2147483647 w 49"/>
              <a:gd name="T31" fmla="*/ 2147483647 h 99"/>
              <a:gd name="T32" fmla="*/ 2147483647 w 49"/>
              <a:gd name="T33" fmla="*/ 2147483647 h 99"/>
              <a:gd name="T34" fmla="*/ 2147483647 w 49"/>
              <a:gd name="T35" fmla="*/ 2147483647 h 99"/>
              <a:gd name="T36" fmla="*/ 2147483647 w 49"/>
              <a:gd name="T37" fmla="*/ 2147483647 h 99"/>
              <a:gd name="T38" fmla="*/ 2147483647 w 49"/>
              <a:gd name="T39" fmla="*/ 2147483647 h 99"/>
              <a:gd name="T40" fmla="*/ 2147483647 w 49"/>
              <a:gd name="T41" fmla="*/ 2147483647 h 99"/>
              <a:gd name="T42" fmla="*/ 2147483647 w 49"/>
              <a:gd name="T43" fmla="*/ 2147483647 h 99"/>
              <a:gd name="T44" fmla="*/ 2147483647 w 49"/>
              <a:gd name="T45" fmla="*/ 2147483647 h 99"/>
              <a:gd name="T46" fmla="*/ 2147483647 w 49"/>
              <a:gd name="T47" fmla="*/ 2147483647 h 99"/>
              <a:gd name="T48" fmla="*/ 2147483647 w 49"/>
              <a:gd name="T49" fmla="*/ 2147483647 h 99"/>
              <a:gd name="T50" fmla="*/ 2147483647 w 49"/>
              <a:gd name="T51" fmla="*/ 2147483647 h 99"/>
              <a:gd name="T52" fmla="*/ 2147483647 w 49"/>
              <a:gd name="T53" fmla="*/ 2147483647 h 99"/>
              <a:gd name="T54" fmla="*/ 2147483647 w 49"/>
              <a:gd name="T55" fmla="*/ 2147483647 h 99"/>
              <a:gd name="T56" fmla="*/ 2147483647 w 49"/>
              <a:gd name="T57" fmla="*/ 2147483647 h 99"/>
              <a:gd name="T58" fmla="*/ 2147483647 w 49"/>
              <a:gd name="T59" fmla="*/ 2147483647 h 99"/>
              <a:gd name="T60" fmla="*/ 2147483647 w 49"/>
              <a:gd name="T61" fmla="*/ 2147483647 h 99"/>
              <a:gd name="T62" fmla="*/ 2147483647 w 49"/>
              <a:gd name="T63" fmla="*/ 2147483647 h 99"/>
              <a:gd name="T64" fmla="*/ 2147483647 w 49"/>
              <a:gd name="T65" fmla="*/ 0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"/>
              <a:gd name="T100" fmla="*/ 0 h 99"/>
              <a:gd name="T101" fmla="*/ 49 w 49"/>
              <a:gd name="T102" fmla="*/ 99 h 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" h="99">
                <a:moveTo>
                  <a:pt x="24" y="0"/>
                </a:moveTo>
                <a:lnTo>
                  <a:pt x="19" y="2"/>
                </a:lnTo>
                <a:lnTo>
                  <a:pt x="14" y="4"/>
                </a:lnTo>
                <a:lnTo>
                  <a:pt x="9" y="8"/>
                </a:lnTo>
                <a:lnTo>
                  <a:pt x="6" y="15"/>
                </a:lnTo>
                <a:lnTo>
                  <a:pt x="3" y="21"/>
                </a:lnTo>
                <a:lnTo>
                  <a:pt x="1" y="30"/>
                </a:lnTo>
                <a:lnTo>
                  <a:pt x="0" y="39"/>
                </a:lnTo>
                <a:lnTo>
                  <a:pt x="0" y="49"/>
                </a:lnTo>
                <a:lnTo>
                  <a:pt x="0" y="59"/>
                </a:lnTo>
                <a:lnTo>
                  <a:pt x="1" y="67"/>
                </a:lnTo>
                <a:lnTo>
                  <a:pt x="3" y="77"/>
                </a:lnTo>
                <a:lnTo>
                  <a:pt x="6" y="83"/>
                </a:lnTo>
                <a:lnTo>
                  <a:pt x="9" y="90"/>
                </a:lnTo>
                <a:lnTo>
                  <a:pt x="14" y="93"/>
                </a:lnTo>
                <a:lnTo>
                  <a:pt x="19" y="96"/>
                </a:lnTo>
                <a:lnTo>
                  <a:pt x="24" y="98"/>
                </a:lnTo>
                <a:lnTo>
                  <a:pt x="29" y="96"/>
                </a:lnTo>
                <a:lnTo>
                  <a:pt x="32" y="93"/>
                </a:lnTo>
                <a:lnTo>
                  <a:pt x="37" y="90"/>
                </a:lnTo>
                <a:lnTo>
                  <a:pt x="40" y="83"/>
                </a:lnTo>
                <a:lnTo>
                  <a:pt x="44" y="77"/>
                </a:lnTo>
                <a:lnTo>
                  <a:pt x="45" y="67"/>
                </a:lnTo>
                <a:lnTo>
                  <a:pt x="47" y="59"/>
                </a:lnTo>
                <a:lnTo>
                  <a:pt x="48" y="49"/>
                </a:lnTo>
                <a:lnTo>
                  <a:pt x="47" y="39"/>
                </a:lnTo>
                <a:lnTo>
                  <a:pt x="45" y="30"/>
                </a:lnTo>
                <a:lnTo>
                  <a:pt x="44" y="21"/>
                </a:lnTo>
                <a:lnTo>
                  <a:pt x="40" y="15"/>
                </a:lnTo>
                <a:lnTo>
                  <a:pt x="37" y="8"/>
                </a:lnTo>
                <a:lnTo>
                  <a:pt x="32" y="4"/>
                </a:lnTo>
                <a:lnTo>
                  <a:pt x="29" y="2"/>
                </a:lnTo>
                <a:lnTo>
                  <a:pt x="24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Freeform 27"/>
          <p:cNvSpPr>
            <a:spLocks/>
          </p:cNvSpPr>
          <p:nvPr/>
        </p:nvSpPr>
        <p:spPr bwMode="auto">
          <a:xfrm>
            <a:off x="6329363" y="3452813"/>
            <a:ext cx="77787" cy="157162"/>
          </a:xfrm>
          <a:custGeom>
            <a:avLst/>
            <a:gdLst>
              <a:gd name="T0" fmla="*/ 2147483647 w 49"/>
              <a:gd name="T1" fmla="*/ 0 h 99"/>
              <a:gd name="T2" fmla="*/ 2147483647 w 49"/>
              <a:gd name="T3" fmla="*/ 2147483647 h 99"/>
              <a:gd name="T4" fmla="*/ 2147483647 w 49"/>
              <a:gd name="T5" fmla="*/ 2147483647 h 99"/>
              <a:gd name="T6" fmla="*/ 2147483647 w 49"/>
              <a:gd name="T7" fmla="*/ 2147483647 h 99"/>
              <a:gd name="T8" fmla="*/ 2147483647 w 49"/>
              <a:gd name="T9" fmla="*/ 2147483647 h 99"/>
              <a:gd name="T10" fmla="*/ 2147483647 w 49"/>
              <a:gd name="T11" fmla="*/ 2147483647 h 99"/>
              <a:gd name="T12" fmla="*/ 2147483647 w 49"/>
              <a:gd name="T13" fmla="*/ 2147483647 h 99"/>
              <a:gd name="T14" fmla="*/ 0 w 49"/>
              <a:gd name="T15" fmla="*/ 2147483647 h 99"/>
              <a:gd name="T16" fmla="*/ 0 w 49"/>
              <a:gd name="T17" fmla="*/ 2147483647 h 99"/>
              <a:gd name="T18" fmla="*/ 0 w 49"/>
              <a:gd name="T19" fmla="*/ 2147483647 h 99"/>
              <a:gd name="T20" fmla="*/ 2147483647 w 49"/>
              <a:gd name="T21" fmla="*/ 2147483647 h 99"/>
              <a:gd name="T22" fmla="*/ 2147483647 w 49"/>
              <a:gd name="T23" fmla="*/ 2147483647 h 99"/>
              <a:gd name="T24" fmla="*/ 2147483647 w 49"/>
              <a:gd name="T25" fmla="*/ 2147483647 h 99"/>
              <a:gd name="T26" fmla="*/ 2147483647 w 49"/>
              <a:gd name="T27" fmla="*/ 2147483647 h 99"/>
              <a:gd name="T28" fmla="*/ 2147483647 w 49"/>
              <a:gd name="T29" fmla="*/ 2147483647 h 99"/>
              <a:gd name="T30" fmla="*/ 2147483647 w 49"/>
              <a:gd name="T31" fmla="*/ 2147483647 h 99"/>
              <a:gd name="T32" fmla="*/ 2147483647 w 49"/>
              <a:gd name="T33" fmla="*/ 2147483647 h 99"/>
              <a:gd name="T34" fmla="*/ 2147483647 w 49"/>
              <a:gd name="T35" fmla="*/ 2147483647 h 99"/>
              <a:gd name="T36" fmla="*/ 2147483647 w 49"/>
              <a:gd name="T37" fmla="*/ 2147483647 h 99"/>
              <a:gd name="T38" fmla="*/ 2147483647 w 49"/>
              <a:gd name="T39" fmla="*/ 2147483647 h 99"/>
              <a:gd name="T40" fmla="*/ 2147483647 w 49"/>
              <a:gd name="T41" fmla="*/ 2147483647 h 99"/>
              <a:gd name="T42" fmla="*/ 2147483647 w 49"/>
              <a:gd name="T43" fmla="*/ 2147483647 h 99"/>
              <a:gd name="T44" fmla="*/ 2147483647 w 49"/>
              <a:gd name="T45" fmla="*/ 2147483647 h 99"/>
              <a:gd name="T46" fmla="*/ 2147483647 w 49"/>
              <a:gd name="T47" fmla="*/ 2147483647 h 99"/>
              <a:gd name="T48" fmla="*/ 2147483647 w 49"/>
              <a:gd name="T49" fmla="*/ 2147483647 h 99"/>
              <a:gd name="T50" fmla="*/ 2147483647 w 49"/>
              <a:gd name="T51" fmla="*/ 2147483647 h 99"/>
              <a:gd name="T52" fmla="*/ 2147483647 w 49"/>
              <a:gd name="T53" fmla="*/ 2147483647 h 99"/>
              <a:gd name="T54" fmla="*/ 2147483647 w 49"/>
              <a:gd name="T55" fmla="*/ 2147483647 h 99"/>
              <a:gd name="T56" fmla="*/ 2147483647 w 49"/>
              <a:gd name="T57" fmla="*/ 2147483647 h 99"/>
              <a:gd name="T58" fmla="*/ 2147483647 w 49"/>
              <a:gd name="T59" fmla="*/ 2147483647 h 99"/>
              <a:gd name="T60" fmla="*/ 2147483647 w 49"/>
              <a:gd name="T61" fmla="*/ 2147483647 h 99"/>
              <a:gd name="T62" fmla="*/ 2147483647 w 49"/>
              <a:gd name="T63" fmla="*/ 2147483647 h 99"/>
              <a:gd name="T64" fmla="*/ 2147483647 w 49"/>
              <a:gd name="T65" fmla="*/ 0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"/>
              <a:gd name="T100" fmla="*/ 0 h 99"/>
              <a:gd name="T101" fmla="*/ 49 w 49"/>
              <a:gd name="T102" fmla="*/ 99 h 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" h="99">
                <a:moveTo>
                  <a:pt x="24" y="0"/>
                </a:moveTo>
                <a:lnTo>
                  <a:pt x="19" y="2"/>
                </a:lnTo>
                <a:lnTo>
                  <a:pt x="14" y="4"/>
                </a:lnTo>
                <a:lnTo>
                  <a:pt x="9" y="8"/>
                </a:lnTo>
                <a:lnTo>
                  <a:pt x="6" y="15"/>
                </a:lnTo>
                <a:lnTo>
                  <a:pt x="3" y="21"/>
                </a:lnTo>
                <a:lnTo>
                  <a:pt x="1" y="30"/>
                </a:lnTo>
                <a:lnTo>
                  <a:pt x="0" y="39"/>
                </a:lnTo>
                <a:lnTo>
                  <a:pt x="0" y="49"/>
                </a:lnTo>
                <a:lnTo>
                  <a:pt x="0" y="59"/>
                </a:lnTo>
                <a:lnTo>
                  <a:pt x="1" y="67"/>
                </a:lnTo>
                <a:lnTo>
                  <a:pt x="3" y="77"/>
                </a:lnTo>
                <a:lnTo>
                  <a:pt x="6" y="83"/>
                </a:lnTo>
                <a:lnTo>
                  <a:pt x="9" y="90"/>
                </a:lnTo>
                <a:lnTo>
                  <a:pt x="14" y="93"/>
                </a:lnTo>
                <a:lnTo>
                  <a:pt x="19" y="96"/>
                </a:lnTo>
                <a:lnTo>
                  <a:pt x="24" y="98"/>
                </a:lnTo>
                <a:lnTo>
                  <a:pt x="29" y="96"/>
                </a:lnTo>
                <a:lnTo>
                  <a:pt x="32" y="93"/>
                </a:lnTo>
                <a:lnTo>
                  <a:pt x="37" y="90"/>
                </a:lnTo>
                <a:lnTo>
                  <a:pt x="40" y="83"/>
                </a:lnTo>
                <a:lnTo>
                  <a:pt x="44" y="77"/>
                </a:lnTo>
                <a:lnTo>
                  <a:pt x="45" y="67"/>
                </a:lnTo>
                <a:lnTo>
                  <a:pt x="47" y="59"/>
                </a:lnTo>
                <a:lnTo>
                  <a:pt x="48" y="49"/>
                </a:lnTo>
                <a:lnTo>
                  <a:pt x="47" y="39"/>
                </a:lnTo>
                <a:lnTo>
                  <a:pt x="45" y="30"/>
                </a:lnTo>
                <a:lnTo>
                  <a:pt x="44" y="21"/>
                </a:lnTo>
                <a:lnTo>
                  <a:pt x="40" y="15"/>
                </a:lnTo>
                <a:lnTo>
                  <a:pt x="37" y="8"/>
                </a:lnTo>
                <a:lnTo>
                  <a:pt x="32" y="4"/>
                </a:lnTo>
                <a:lnTo>
                  <a:pt x="29" y="2"/>
                </a:lnTo>
                <a:lnTo>
                  <a:pt x="24" y="0"/>
                </a:lnTo>
              </a:path>
            </a:pathLst>
          </a:custGeom>
          <a:solidFill>
            <a:srgbClr val="3333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36" name="Freeform 28"/>
          <p:cNvSpPr>
            <a:spLocks/>
          </p:cNvSpPr>
          <p:nvPr/>
        </p:nvSpPr>
        <p:spPr bwMode="auto">
          <a:xfrm>
            <a:off x="5426075" y="3232150"/>
            <a:ext cx="1268413" cy="465138"/>
          </a:xfrm>
          <a:custGeom>
            <a:avLst/>
            <a:gdLst>
              <a:gd name="T0" fmla="*/ 2147483647 w 799"/>
              <a:gd name="T1" fmla="*/ 2147483647 h 293"/>
              <a:gd name="T2" fmla="*/ 2147483647 w 799"/>
              <a:gd name="T3" fmla="*/ 2147483647 h 293"/>
              <a:gd name="T4" fmla="*/ 2147483647 w 799"/>
              <a:gd name="T5" fmla="*/ 2147483647 h 293"/>
              <a:gd name="T6" fmla="*/ 2147483647 w 799"/>
              <a:gd name="T7" fmla="*/ 2147483647 h 293"/>
              <a:gd name="T8" fmla="*/ 2147483647 w 799"/>
              <a:gd name="T9" fmla="*/ 2147483647 h 293"/>
              <a:gd name="T10" fmla="*/ 2147483647 w 799"/>
              <a:gd name="T11" fmla="*/ 2147483647 h 293"/>
              <a:gd name="T12" fmla="*/ 2147483647 w 799"/>
              <a:gd name="T13" fmla="*/ 2147483647 h 293"/>
              <a:gd name="T14" fmla="*/ 2147483647 w 799"/>
              <a:gd name="T15" fmla="*/ 2147483647 h 293"/>
              <a:gd name="T16" fmla="*/ 2147483647 w 799"/>
              <a:gd name="T17" fmla="*/ 2147483647 h 293"/>
              <a:gd name="T18" fmla="*/ 2147483647 w 799"/>
              <a:gd name="T19" fmla="*/ 0 h 293"/>
              <a:gd name="T20" fmla="*/ 0 w 799"/>
              <a:gd name="T21" fmla="*/ 2147483647 h 293"/>
              <a:gd name="T22" fmla="*/ 2147483647 w 799"/>
              <a:gd name="T23" fmla="*/ 2147483647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9"/>
              <a:gd name="T37" fmla="*/ 0 h 293"/>
              <a:gd name="T38" fmla="*/ 799 w 799"/>
              <a:gd name="T39" fmla="*/ 293 h 2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7"/>
                </a:lnTo>
                <a:lnTo>
                  <a:pt x="798" y="14"/>
                </a:lnTo>
                <a:lnTo>
                  <a:pt x="796" y="13"/>
                </a:lnTo>
                <a:lnTo>
                  <a:pt x="796" y="11"/>
                </a:lnTo>
                <a:lnTo>
                  <a:pt x="796" y="8"/>
                </a:lnTo>
                <a:lnTo>
                  <a:pt x="795" y="6"/>
                </a:lnTo>
                <a:lnTo>
                  <a:pt x="795" y="3"/>
                </a:lnTo>
                <a:lnTo>
                  <a:pt x="795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Freeform 29"/>
          <p:cNvSpPr>
            <a:spLocks/>
          </p:cNvSpPr>
          <p:nvPr/>
        </p:nvSpPr>
        <p:spPr bwMode="auto">
          <a:xfrm>
            <a:off x="5426075" y="3232150"/>
            <a:ext cx="1268413" cy="465138"/>
          </a:xfrm>
          <a:custGeom>
            <a:avLst/>
            <a:gdLst>
              <a:gd name="T0" fmla="*/ 2147483647 w 799"/>
              <a:gd name="T1" fmla="*/ 2147483647 h 293"/>
              <a:gd name="T2" fmla="*/ 2147483647 w 799"/>
              <a:gd name="T3" fmla="*/ 2147483647 h 293"/>
              <a:gd name="T4" fmla="*/ 2147483647 w 799"/>
              <a:gd name="T5" fmla="*/ 2147483647 h 293"/>
              <a:gd name="T6" fmla="*/ 2147483647 w 799"/>
              <a:gd name="T7" fmla="*/ 2147483647 h 293"/>
              <a:gd name="T8" fmla="*/ 2147483647 w 799"/>
              <a:gd name="T9" fmla="*/ 2147483647 h 293"/>
              <a:gd name="T10" fmla="*/ 2147483647 w 799"/>
              <a:gd name="T11" fmla="*/ 2147483647 h 293"/>
              <a:gd name="T12" fmla="*/ 2147483647 w 799"/>
              <a:gd name="T13" fmla="*/ 2147483647 h 293"/>
              <a:gd name="T14" fmla="*/ 2147483647 w 799"/>
              <a:gd name="T15" fmla="*/ 2147483647 h 293"/>
              <a:gd name="T16" fmla="*/ 2147483647 w 799"/>
              <a:gd name="T17" fmla="*/ 2147483647 h 293"/>
              <a:gd name="T18" fmla="*/ 2147483647 w 799"/>
              <a:gd name="T19" fmla="*/ 0 h 293"/>
              <a:gd name="T20" fmla="*/ 0 w 799"/>
              <a:gd name="T21" fmla="*/ 2147483647 h 293"/>
              <a:gd name="T22" fmla="*/ 2147483647 w 799"/>
              <a:gd name="T23" fmla="*/ 2147483647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9"/>
              <a:gd name="T37" fmla="*/ 0 h 293"/>
              <a:gd name="T38" fmla="*/ 799 w 799"/>
              <a:gd name="T39" fmla="*/ 293 h 2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7"/>
                </a:lnTo>
                <a:lnTo>
                  <a:pt x="798" y="14"/>
                </a:lnTo>
                <a:lnTo>
                  <a:pt x="796" y="13"/>
                </a:lnTo>
                <a:lnTo>
                  <a:pt x="796" y="11"/>
                </a:lnTo>
                <a:lnTo>
                  <a:pt x="796" y="8"/>
                </a:lnTo>
                <a:lnTo>
                  <a:pt x="795" y="6"/>
                </a:lnTo>
                <a:lnTo>
                  <a:pt x="795" y="3"/>
                </a:lnTo>
                <a:lnTo>
                  <a:pt x="795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Freeform 30"/>
          <p:cNvSpPr>
            <a:spLocks/>
          </p:cNvSpPr>
          <p:nvPr/>
        </p:nvSpPr>
        <p:spPr bwMode="auto">
          <a:xfrm>
            <a:off x="5475288" y="3262313"/>
            <a:ext cx="1219200" cy="468312"/>
          </a:xfrm>
          <a:custGeom>
            <a:avLst/>
            <a:gdLst>
              <a:gd name="T0" fmla="*/ 0 w 768"/>
              <a:gd name="T1" fmla="*/ 2147483647 h 295"/>
              <a:gd name="T2" fmla="*/ 2147483647 w 768"/>
              <a:gd name="T3" fmla="*/ 2147483647 h 295"/>
              <a:gd name="T4" fmla="*/ 2147483647 w 768"/>
              <a:gd name="T5" fmla="*/ 2147483647 h 295"/>
              <a:gd name="T6" fmla="*/ 2147483647 w 768"/>
              <a:gd name="T7" fmla="*/ 2147483647 h 295"/>
              <a:gd name="T8" fmla="*/ 2147483647 w 768"/>
              <a:gd name="T9" fmla="*/ 2147483647 h 295"/>
              <a:gd name="T10" fmla="*/ 2147483647 w 768"/>
              <a:gd name="T11" fmla="*/ 2147483647 h 295"/>
              <a:gd name="T12" fmla="*/ 2147483647 w 768"/>
              <a:gd name="T13" fmla="*/ 2147483647 h 295"/>
              <a:gd name="T14" fmla="*/ 2147483647 w 768"/>
              <a:gd name="T15" fmla="*/ 2147483647 h 295"/>
              <a:gd name="T16" fmla="*/ 2147483647 w 768"/>
              <a:gd name="T17" fmla="*/ 2147483647 h 295"/>
              <a:gd name="T18" fmla="*/ 2147483647 w 768"/>
              <a:gd name="T19" fmla="*/ 2147483647 h 295"/>
              <a:gd name="T20" fmla="*/ 2147483647 w 768"/>
              <a:gd name="T21" fmla="*/ 0 h 295"/>
              <a:gd name="T22" fmla="*/ 0 w 768"/>
              <a:gd name="T23" fmla="*/ 2147483647 h 2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295"/>
              <a:gd name="T38" fmla="*/ 768 w 768"/>
              <a:gd name="T39" fmla="*/ 295 h 2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295">
                <a:moveTo>
                  <a:pt x="0" y="268"/>
                </a:moveTo>
                <a:lnTo>
                  <a:pt x="19" y="294"/>
                </a:lnTo>
                <a:lnTo>
                  <a:pt x="765" y="29"/>
                </a:lnTo>
                <a:lnTo>
                  <a:pt x="765" y="26"/>
                </a:lnTo>
                <a:lnTo>
                  <a:pt x="767" y="24"/>
                </a:lnTo>
                <a:lnTo>
                  <a:pt x="767" y="21"/>
                </a:lnTo>
                <a:lnTo>
                  <a:pt x="767" y="20"/>
                </a:lnTo>
                <a:lnTo>
                  <a:pt x="767" y="16"/>
                </a:lnTo>
                <a:lnTo>
                  <a:pt x="767" y="11"/>
                </a:lnTo>
                <a:lnTo>
                  <a:pt x="767" y="7"/>
                </a:lnTo>
                <a:lnTo>
                  <a:pt x="767" y="0"/>
                </a:lnTo>
                <a:lnTo>
                  <a:pt x="0" y="268"/>
                </a:lnTo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Freeform 31"/>
          <p:cNvSpPr>
            <a:spLocks/>
          </p:cNvSpPr>
          <p:nvPr/>
        </p:nvSpPr>
        <p:spPr bwMode="auto">
          <a:xfrm>
            <a:off x="4829175" y="2447925"/>
            <a:ext cx="1144588" cy="1949450"/>
          </a:xfrm>
          <a:custGeom>
            <a:avLst/>
            <a:gdLst>
              <a:gd name="T0" fmla="*/ 2147483647 w 721"/>
              <a:gd name="T1" fmla="*/ 2147483647 h 1228"/>
              <a:gd name="T2" fmla="*/ 2147483647 w 721"/>
              <a:gd name="T3" fmla="*/ 2147483647 h 1228"/>
              <a:gd name="T4" fmla="*/ 2147483647 w 721"/>
              <a:gd name="T5" fmla="*/ 2147483647 h 1228"/>
              <a:gd name="T6" fmla="*/ 2147483647 w 721"/>
              <a:gd name="T7" fmla="*/ 2147483647 h 1228"/>
              <a:gd name="T8" fmla="*/ 2147483647 w 721"/>
              <a:gd name="T9" fmla="*/ 2147483647 h 1228"/>
              <a:gd name="T10" fmla="*/ 2147483647 w 721"/>
              <a:gd name="T11" fmla="*/ 2147483647 h 1228"/>
              <a:gd name="T12" fmla="*/ 2147483647 w 721"/>
              <a:gd name="T13" fmla="*/ 2147483647 h 1228"/>
              <a:gd name="T14" fmla="*/ 2147483647 w 721"/>
              <a:gd name="T15" fmla="*/ 2147483647 h 1228"/>
              <a:gd name="T16" fmla="*/ 2147483647 w 721"/>
              <a:gd name="T17" fmla="*/ 2147483647 h 1228"/>
              <a:gd name="T18" fmla="*/ 2147483647 w 721"/>
              <a:gd name="T19" fmla="*/ 2147483647 h 1228"/>
              <a:gd name="T20" fmla="*/ 2147483647 w 721"/>
              <a:gd name="T21" fmla="*/ 2147483647 h 1228"/>
              <a:gd name="T22" fmla="*/ 2147483647 w 721"/>
              <a:gd name="T23" fmla="*/ 2147483647 h 1228"/>
              <a:gd name="T24" fmla="*/ 2147483647 w 721"/>
              <a:gd name="T25" fmla="*/ 2147483647 h 1228"/>
              <a:gd name="T26" fmla="*/ 2147483647 w 721"/>
              <a:gd name="T27" fmla="*/ 2147483647 h 1228"/>
              <a:gd name="T28" fmla="*/ 2147483647 w 721"/>
              <a:gd name="T29" fmla="*/ 2147483647 h 1228"/>
              <a:gd name="T30" fmla="*/ 2147483647 w 721"/>
              <a:gd name="T31" fmla="*/ 2147483647 h 1228"/>
              <a:gd name="T32" fmla="*/ 2147483647 w 721"/>
              <a:gd name="T33" fmla="*/ 2147483647 h 1228"/>
              <a:gd name="T34" fmla="*/ 2147483647 w 721"/>
              <a:gd name="T35" fmla="*/ 2147483647 h 1228"/>
              <a:gd name="T36" fmla="*/ 2147483647 w 721"/>
              <a:gd name="T37" fmla="*/ 2147483647 h 1228"/>
              <a:gd name="T38" fmla="*/ 2147483647 w 721"/>
              <a:gd name="T39" fmla="*/ 2147483647 h 1228"/>
              <a:gd name="T40" fmla="*/ 2147483647 w 721"/>
              <a:gd name="T41" fmla="*/ 2147483647 h 1228"/>
              <a:gd name="T42" fmla="*/ 2147483647 w 721"/>
              <a:gd name="T43" fmla="*/ 2147483647 h 1228"/>
              <a:gd name="T44" fmla="*/ 2147483647 w 721"/>
              <a:gd name="T45" fmla="*/ 2147483647 h 1228"/>
              <a:gd name="T46" fmla="*/ 2147483647 w 721"/>
              <a:gd name="T47" fmla="*/ 2147483647 h 1228"/>
              <a:gd name="T48" fmla="*/ 2147483647 w 721"/>
              <a:gd name="T49" fmla="*/ 2147483647 h 1228"/>
              <a:gd name="T50" fmla="*/ 2147483647 w 721"/>
              <a:gd name="T51" fmla="*/ 2147483647 h 1228"/>
              <a:gd name="T52" fmla="*/ 2147483647 w 721"/>
              <a:gd name="T53" fmla="*/ 2147483647 h 1228"/>
              <a:gd name="T54" fmla="*/ 2147483647 w 721"/>
              <a:gd name="T55" fmla="*/ 2147483647 h 1228"/>
              <a:gd name="T56" fmla="*/ 2147483647 w 721"/>
              <a:gd name="T57" fmla="*/ 2147483647 h 1228"/>
              <a:gd name="T58" fmla="*/ 2147483647 w 721"/>
              <a:gd name="T59" fmla="*/ 2147483647 h 1228"/>
              <a:gd name="T60" fmla="*/ 2147483647 w 721"/>
              <a:gd name="T61" fmla="*/ 2147483647 h 1228"/>
              <a:gd name="T62" fmla="*/ 2147483647 w 721"/>
              <a:gd name="T63" fmla="*/ 2147483647 h 1228"/>
              <a:gd name="T64" fmla="*/ 2147483647 w 721"/>
              <a:gd name="T65" fmla="*/ 2147483647 h 1228"/>
              <a:gd name="T66" fmla="*/ 2147483647 w 721"/>
              <a:gd name="T67" fmla="*/ 2147483647 h 1228"/>
              <a:gd name="T68" fmla="*/ 2147483647 w 721"/>
              <a:gd name="T69" fmla="*/ 2147483647 h 1228"/>
              <a:gd name="T70" fmla="*/ 2147483647 w 721"/>
              <a:gd name="T71" fmla="*/ 2147483647 h 1228"/>
              <a:gd name="T72" fmla="*/ 2147483647 w 721"/>
              <a:gd name="T73" fmla="*/ 2147483647 h 1228"/>
              <a:gd name="T74" fmla="*/ 2147483647 w 721"/>
              <a:gd name="T75" fmla="*/ 2147483647 h 1228"/>
              <a:gd name="T76" fmla="*/ 2147483647 w 721"/>
              <a:gd name="T77" fmla="*/ 2147483647 h 1228"/>
              <a:gd name="T78" fmla="*/ 2147483647 w 721"/>
              <a:gd name="T79" fmla="*/ 2147483647 h 1228"/>
              <a:gd name="T80" fmla="*/ 2147483647 w 721"/>
              <a:gd name="T81" fmla="*/ 2147483647 h 1228"/>
              <a:gd name="T82" fmla="*/ 2147483647 w 721"/>
              <a:gd name="T83" fmla="*/ 2147483647 h 1228"/>
              <a:gd name="T84" fmla="*/ 2147483647 w 721"/>
              <a:gd name="T85" fmla="*/ 2147483647 h 1228"/>
              <a:gd name="T86" fmla="*/ 2147483647 w 721"/>
              <a:gd name="T87" fmla="*/ 2147483647 h 1228"/>
              <a:gd name="T88" fmla="*/ 2147483647 w 721"/>
              <a:gd name="T89" fmla="*/ 2147483647 h 1228"/>
              <a:gd name="T90" fmla="*/ 2147483647 w 721"/>
              <a:gd name="T91" fmla="*/ 2147483647 h 1228"/>
              <a:gd name="T92" fmla="*/ 2147483647 w 721"/>
              <a:gd name="T93" fmla="*/ 2147483647 h 1228"/>
              <a:gd name="T94" fmla="*/ 2147483647 w 721"/>
              <a:gd name="T95" fmla="*/ 2147483647 h 1228"/>
              <a:gd name="T96" fmla="*/ 2147483647 w 721"/>
              <a:gd name="T97" fmla="*/ 2147483647 h 1228"/>
              <a:gd name="T98" fmla="*/ 2147483647 w 721"/>
              <a:gd name="T99" fmla="*/ 2147483647 h 1228"/>
              <a:gd name="T100" fmla="*/ 2147483647 w 721"/>
              <a:gd name="T101" fmla="*/ 2147483647 h 1228"/>
              <a:gd name="T102" fmla="*/ 2147483647 w 721"/>
              <a:gd name="T103" fmla="*/ 2147483647 h 1228"/>
              <a:gd name="T104" fmla="*/ 2147483647 w 721"/>
              <a:gd name="T105" fmla="*/ 2147483647 h 1228"/>
              <a:gd name="T106" fmla="*/ 2147483647 w 721"/>
              <a:gd name="T107" fmla="*/ 2147483647 h 1228"/>
              <a:gd name="T108" fmla="*/ 2147483647 w 721"/>
              <a:gd name="T109" fmla="*/ 2147483647 h 1228"/>
              <a:gd name="T110" fmla="*/ 2147483647 w 721"/>
              <a:gd name="T111" fmla="*/ 2147483647 h 1228"/>
              <a:gd name="T112" fmla="*/ 2147483647 w 721"/>
              <a:gd name="T113" fmla="*/ 2147483647 h 1228"/>
              <a:gd name="T114" fmla="*/ 2147483647 w 721"/>
              <a:gd name="T115" fmla="*/ 2147483647 h 1228"/>
              <a:gd name="T116" fmla="*/ 2147483647 w 721"/>
              <a:gd name="T117" fmla="*/ 2147483647 h 122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21"/>
              <a:gd name="T178" fmla="*/ 0 h 1228"/>
              <a:gd name="T179" fmla="*/ 721 w 721"/>
              <a:gd name="T180" fmla="*/ 1228 h 122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21" h="1228">
                <a:moveTo>
                  <a:pt x="667" y="0"/>
                </a:moveTo>
                <a:lnTo>
                  <a:pt x="618" y="11"/>
                </a:lnTo>
                <a:lnTo>
                  <a:pt x="566" y="26"/>
                </a:lnTo>
                <a:lnTo>
                  <a:pt x="509" y="45"/>
                </a:lnTo>
                <a:lnTo>
                  <a:pt x="452" y="65"/>
                </a:lnTo>
                <a:lnTo>
                  <a:pt x="395" y="87"/>
                </a:lnTo>
                <a:lnTo>
                  <a:pt x="340" y="110"/>
                </a:lnTo>
                <a:lnTo>
                  <a:pt x="288" y="133"/>
                </a:lnTo>
                <a:lnTo>
                  <a:pt x="241" y="156"/>
                </a:lnTo>
                <a:lnTo>
                  <a:pt x="244" y="169"/>
                </a:lnTo>
                <a:lnTo>
                  <a:pt x="244" y="182"/>
                </a:lnTo>
                <a:lnTo>
                  <a:pt x="243" y="193"/>
                </a:lnTo>
                <a:lnTo>
                  <a:pt x="238" y="203"/>
                </a:lnTo>
                <a:lnTo>
                  <a:pt x="233" y="212"/>
                </a:lnTo>
                <a:lnTo>
                  <a:pt x="225" y="221"/>
                </a:lnTo>
                <a:lnTo>
                  <a:pt x="217" y="227"/>
                </a:lnTo>
                <a:lnTo>
                  <a:pt x="207" y="232"/>
                </a:lnTo>
                <a:lnTo>
                  <a:pt x="197" y="237"/>
                </a:lnTo>
                <a:lnTo>
                  <a:pt x="187" y="240"/>
                </a:lnTo>
                <a:lnTo>
                  <a:pt x="176" y="242"/>
                </a:lnTo>
                <a:lnTo>
                  <a:pt x="166" y="242"/>
                </a:lnTo>
                <a:lnTo>
                  <a:pt x="156" y="240"/>
                </a:lnTo>
                <a:lnTo>
                  <a:pt x="147" y="237"/>
                </a:lnTo>
                <a:lnTo>
                  <a:pt x="139" y="232"/>
                </a:lnTo>
                <a:lnTo>
                  <a:pt x="130" y="225"/>
                </a:lnTo>
                <a:lnTo>
                  <a:pt x="113" y="237"/>
                </a:lnTo>
                <a:lnTo>
                  <a:pt x="95" y="250"/>
                </a:lnTo>
                <a:lnTo>
                  <a:pt x="77" y="261"/>
                </a:lnTo>
                <a:lnTo>
                  <a:pt x="61" y="274"/>
                </a:lnTo>
                <a:lnTo>
                  <a:pt x="44" y="287"/>
                </a:lnTo>
                <a:lnTo>
                  <a:pt x="28" y="299"/>
                </a:lnTo>
                <a:lnTo>
                  <a:pt x="13" y="312"/>
                </a:lnTo>
                <a:lnTo>
                  <a:pt x="0" y="323"/>
                </a:lnTo>
                <a:lnTo>
                  <a:pt x="10" y="368"/>
                </a:lnTo>
                <a:lnTo>
                  <a:pt x="20" y="414"/>
                </a:lnTo>
                <a:lnTo>
                  <a:pt x="28" y="459"/>
                </a:lnTo>
                <a:lnTo>
                  <a:pt x="36" y="503"/>
                </a:lnTo>
                <a:lnTo>
                  <a:pt x="43" y="547"/>
                </a:lnTo>
                <a:lnTo>
                  <a:pt x="49" y="591"/>
                </a:lnTo>
                <a:lnTo>
                  <a:pt x="56" y="635"/>
                </a:lnTo>
                <a:lnTo>
                  <a:pt x="62" y="677"/>
                </a:lnTo>
                <a:lnTo>
                  <a:pt x="80" y="682"/>
                </a:lnTo>
                <a:lnTo>
                  <a:pt x="93" y="689"/>
                </a:lnTo>
                <a:lnTo>
                  <a:pt x="106" y="697"/>
                </a:lnTo>
                <a:lnTo>
                  <a:pt x="116" y="706"/>
                </a:lnTo>
                <a:lnTo>
                  <a:pt x="122" y="718"/>
                </a:lnTo>
                <a:lnTo>
                  <a:pt x="129" y="731"/>
                </a:lnTo>
                <a:lnTo>
                  <a:pt x="132" y="744"/>
                </a:lnTo>
                <a:lnTo>
                  <a:pt x="134" y="757"/>
                </a:lnTo>
                <a:lnTo>
                  <a:pt x="132" y="771"/>
                </a:lnTo>
                <a:lnTo>
                  <a:pt x="130" y="784"/>
                </a:lnTo>
                <a:lnTo>
                  <a:pt x="126" y="797"/>
                </a:lnTo>
                <a:lnTo>
                  <a:pt x="119" y="809"/>
                </a:lnTo>
                <a:lnTo>
                  <a:pt x="109" y="820"/>
                </a:lnTo>
                <a:lnTo>
                  <a:pt x="100" y="830"/>
                </a:lnTo>
                <a:lnTo>
                  <a:pt x="87" y="838"/>
                </a:lnTo>
                <a:lnTo>
                  <a:pt x="74" y="845"/>
                </a:lnTo>
                <a:lnTo>
                  <a:pt x="74" y="871"/>
                </a:lnTo>
                <a:lnTo>
                  <a:pt x="75" y="900"/>
                </a:lnTo>
                <a:lnTo>
                  <a:pt x="75" y="929"/>
                </a:lnTo>
                <a:lnTo>
                  <a:pt x="77" y="960"/>
                </a:lnTo>
                <a:lnTo>
                  <a:pt x="77" y="992"/>
                </a:lnTo>
                <a:lnTo>
                  <a:pt x="78" y="1023"/>
                </a:lnTo>
                <a:lnTo>
                  <a:pt x="78" y="1056"/>
                </a:lnTo>
                <a:lnTo>
                  <a:pt x="78" y="1085"/>
                </a:lnTo>
                <a:lnTo>
                  <a:pt x="135" y="1098"/>
                </a:lnTo>
                <a:lnTo>
                  <a:pt x="194" y="1111"/>
                </a:lnTo>
                <a:lnTo>
                  <a:pt x="256" y="1126"/>
                </a:lnTo>
                <a:lnTo>
                  <a:pt x="322" y="1142"/>
                </a:lnTo>
                <a:lnTo>
                  <a:pt x="394" y="1160"/>
                </a:lnTo>
                <a:lnTo>
                  <a:pt x="472" y="1179"/>
                </a:lnTo>
                <a:lnTo>
                  <a:pt x="558" y="1201"/>
                </a:lnTo>
                <a:lnTo>
                  <a:pt x="654" y="1227"/>
                </a:lnTo>
                <a:lnTo>
                  <a:pt x="667" y="1166"/>
                </a:lnTo>
                <a:lnTo>
                  <a:pt x="678" y="1103"/>
                </a:lnTo>
                <a:lnTo>
                  <a:pt x="690" y="1033"/>
                </a:lnTo>
                <a:lnTo>
                  <a:pt x="698" y="962"/>
                </a:lnTo>
                <a:lnTo>
                  <a:pt x="706" y="885"/>
                </a:lnTo>
                <a:lnTo>
                  <a:pt x="711" y="807"/>
                </a:lnTo>
                <a:lnTo>
                  <a:pt x="716" y="726"/>
                </a:lnTo>
                <a:lnTo>
                  <a:pt x="719" y="643"/>
                </a:lnTo>
                <a:lnTo>
                  <a:pt x="719" y="625"/>
                </a:lnTo>
                <a:lnTo>
                  <a:pt x="719" y="607"/>
                </a:lnTo>
                <a:lnTo>
                  <a:pt x="719" y="593"/>
                </a:lnTo>
                <a:lnTo>
                  <a:pt x="720" y="578"/>
                </a:lnTo>
                <a:lnTo>
                  <a:pt x="720" y="563"/>
                </a:lnTo>
                <a:lnTo>
                  <a:pt x="720" y="549"/>
                </a:lnTo>
                <a:lnTo>
                  <a:pt x="720" y="533"/>
                </a:lnTo>
                <a:lnTo>
                  <a:pt x="720" y="513"/>
                </a:lnTo>
                <a:lnTo>
                  <a:pt x="711" y="511"/>
                </a:lnTo>
                <a:lnTo>
                  <a:pt x="701" y="508"/>
                </a:lnTo>
                <a:lnTo>
                  <a:pt x="691" y="505"/>
                </a:lnTo>
                <a:lnTo>
                  <a:pt x="685" y="500"/>
                </a:lnTo>
                <a:lnTo>
                  <a:pt x="677" y="495"/>
                </a:lnTo>
                <a:lnTo>
                  <a:pt x="670" y="490"/>
                </a:lnTo>
                <a:lnTo>
                  <a:pt x="665" y="484"/>
                </a:lnTo>
                <a:lnTo>
                  <a:pt x="659" y="476"/>
                </a:lnTo>
                <a:lnTo>
                  <a:pt x="651" y="461"/>
                </a:lnTo>
                <a:lnTo>
                  <a:pt x="646" y="443"/>
                </a:lnTo>
                <a:lnTo>
                  <a:pt x="642" y="424"/>
                </a:lnTo>
                <a:lnTo>
                  <a:pt x="642" y="406"/>
                </a:lnTo>
                <a:lnTo>
                  <a:pt x="642" y="386"/>
                </a:lnTo>
                <a:lnTo>
                  <a:pt x="647" y="368"/>
                </a:lnTo>
                <a:lnTo>
                  <a:pt x="652" y="351"/>
                </a:lnTo>
                <a:lnTo>
                  <a:pt x="660" y="336"/>
                </a:lnTo>
                <a:lnTo>
                  <a:pt x="670" y="321"/>
                </a:lnTo>
                <a:lnTo>
                  <a:pt x="681" y="312"/>
                </a:lnTo>
                <a:lnTo>
                  <a:pt x="688" y="308"/>
                </a:lnTo>
                <a:lnTo>
                  <a:pt x="694" y="305"/>
                </a:lnTo>
                <a:lnTo>
                  <a:pt x="703" y="302"/>
                </a:lnTo>
                <a:lnTo>
                  <a:pt x="709" y="302"/>
                </a:lnTo>
                <a:lnTo>
                  <a:pt x="706" y="261"/>
                </a:lnTo>
                <a:lnTo>
                  <a:pt x="703" y="222"/>
                </a:lnTo>
                <a:lnTo>
                  <a:pt x="698" y="183"/>
                </a:lnTo>
                <a:lnTo>
                  <a:pt x="693" y="146"/>
                </a:lnTo>
                <a:lnTo>
                  <a:pt x="688" y="108"/>
                </a:lnTo>
                <a:lnTo>
                  <a:pt x="681" y="73"/>
                </a:lnTo>
                <a:lnTo>
                  <a:pt x="675" y="35"/>
                </a:lnTo>
                <a:lnTo>
                  <a:pt x="667" y="0"/>
                </a:lnTo>
              </a:path>
            </a:pathLst>
          </a:custGeom>
          <a:solidFill>
            <a:srgbClr val="FAF0A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Freeform 32"/>
          <p:cNvSpPr>
            <a:spLocks/>
          </p:cNvSpPr>
          <p:nvPr/>
        </p:nvSpPr>
        <p:spPr bwMode="auto">
          <a:xfrm>
            <a:off x="4829175" y="2447925"/>
            <a:ext cx="1144588" cy="1949450"/>
          </a:xfrm>
          <a:custGeom>
            <a:avLst/>
            <a:gdLst>
              <a:gd name="T0" fmla="*/ 2147483647 w 721"/>
              <a:gd name="T1" fmla="*/ 2147483647 h 1228"/>
              <a:gd name="T2" fmla="*/ 2147483647 w 721"/>
              <a:gd name="T3" fmla="*/ 2147483647 h 1228"/>
              <a:gd name="T4" fmla="*/ 2147483647 w 721"/>
              <a:gd name="T5" fmla="*/ 2147483647 h 1228"/>
              <a:gd name="T6" fmla="*/ 2147483647 w 721"/>
              <a:gd name="T7" fmla="*/ 2147483647 h 1228"/>
              <a:gd name="T8" fmla="*/ 2147483647 w 721"/>
              <a:gd name="T9" fmla="*/ 2147483647 h 1228"/>
              <a:gd name="T10" fmla="*/ 2147483647 w 721"/>
              <a:gd name="T11" fmla="*/ 2147483647 h 1228"/>
              <a:gd name="T12" fmla="*/ 2147483647 w 721"/>
              <a:gd name="T13" fmla="*/ 2147483647 h 1228"/>
              <a:gd name="T14" fmla="*/ 2147483647 w 721"/>
              <a:gd name="T15" fmla="*/ 2147483647 h 1228"/>
              <a:gd name="T16" fmla="*/ 2147483647 w 721"/>
              <a:gd name="T17" fmla="*/ 2147483647 h 1228"/>
              <a:gd name="T18" fmla="*/ 2147483647 w 721"/>
              <a:gd name="T19" fmla="*/ 2147483647 h 1228"/>
              <a:gd name="T20" fmla="*/ 2147483647 w 721"/>
              <a:gd name="T21" fmla="*/ 2147483647 h 1228"/>
              <a:gd name="T22" fmla="*/ 2147483647 w 721"/>
              <a:gd name="T23" fmla="*/ 2147483647 h 1228"/>
              <a:gd name="T24" fmla="*/ 2147483647 w 721"/>
              <a:gd name="T25" fmla="*/ 2147483647 h 1228"/>
              <a:gd name="T26" fmla="*/ 2147483647 w 721"/>
              <a:gd name="T27" fmla="*/ 2147483647 h 1228"/>
              <a:gd name="T28" fmla="*/ 2147483647 w 721"/>
              <a:gd name="T29" fmla="*/ 2147483647 h 1228"/>
              <a:gd name="T30" fmla="*/ 2147483647 w 721"/>
              <a:gd name="T31" fmla="*/ 2147483647 h 1228"/>
              <a:gd name="T32" fmla="*/ 2147483647 w 721"/>
              <a:gd name="T33" fmla="*/ 2147483647 h 1228"/>
              <a:gd name="T34" fmla="*/ 2147483647 w 721"/>
              <a:gd name="T35" fmla="*/ 2147483647 h 1228"/>
              <a:gd name="T36" fmla="*/ 2147483647 w 721"/>
              <a:gd name="T37" fmla="*/ 2147483647 h 1228"/>
              <a:gd name="T38" fmla="*/ 2147483647 w 721"/>
              <a:gd name="T39" fmla="*/ 2147483647 h 1228"/>
              <a:gd name="T40" fmla="*/ 2147483647 w 721"/>
              <a:gd name="T41" fmla="*/ 2147483647 h 1228"/>
              <a:gd name="T42" fmla="*/ 2147483647 w 721"/>
              <a:gd name="T43" fmla="*/ 2147483647 h 1228"/>
              <a:gd name="T44" fmla="*/ 2147483647 w 721"/>
              <a:gd name="T45" fmla="*/ 2147483647 h 1228"/>
              <a:gd name="T46" fmla="*/ 2147483647 w 721"/>
              <a:gd name="T47" fmla="*/ 2147483647 h 1228"/>
              <a:gd name="T48" fmla="*/ 2147483647 w 721"/>
              <a:gd name="T49" fmla="*/ 2147483647 h 1228"/>
              <a:gd name="T50" fmla="*/ 2147483647 w 721"/>
              <a:gd name="T51" fmla="*/ 2147483647 h 1228"/>
              <a:gd name="T52" fmla="*/ 2147483647 w 721"/>
              <a:gd name="T53" fmla="*/ 2147483647 h 1228"/>
              <a:gd name="T54" fmla="*/ 2147483647 w 721"/>
              <a:gd name="T55" fmla="*/ 2147483647 h 1228"/>
              <a:gd name="T56" fmla="*/ 2147483647 w 721"/>
              <a:gd name="T57" fmla="*/ 2147483647 h 1228"/>
              <a:gd name="T58" fmla="*/ 2147483647 w 721"/>
              <a:gd name="T59" fmla="*/ 2147483647 h 1228"/>
              <a:gd name="T60" fmla="*/ 2147483647 w 721"/>
              <a:gd name="T61" fmla="*/ 2147483647 h 1228"/>
              <a:gd name="T62" fmla="*/ 2147483647 w 721"/>
              <a:gd name="T63" fmla="*/ 2147483647 h 1228"/>
              <a:gd name="T64" fmla="*/ 2147483647 w 721"/>
              <a:gd name="T65" fmla="*/ 2147483647 h 1228"/>
              <a:gd name="T66" fmla="*/ 2147483647 w 721"/>
              <a:gd name="T67" fmla="*/ 2147483647 h 1228"/>
              <a:gd name="T68" fmla="*/ 2147483647 w 721"/>
              <a:gd name="T69" fmla="*/ 2147483647 h 1228"/>
              <a:gd name="T70" fmla="*/ 2147483647 w 721"/>
              <a:gd name="T71" fmla="*/ 2147483647 h 1228"/>
              <a:gd name="T72" fmla="*/ 2147483647 w 721"/>
              <a:gd name="T73" fmla="*/ 2147483647 h 1228"/>
              <a:gd name="T74" fmla="*/ 2147483647 w 721"/>
              <a:gd name="T75" fmla="*/ 2147483647 h 1228"/>
              <a:gd name="T76" fmla="*/ 2147483647 w 721"/>
              <a:gd name="T77" fmla="*/ 2147483647 h 1228"/>
              <a:gd name="T78" fmla="*/ 2147483647 w 721"/>
              <a:gd name="T79" fmla="*/ 2147483647 h 1228"/>
              <a:gd name="T80" fmla="*/ 2147483647 w 721"/>
              <a:gd name="T81" fmla="*/ 2147483647 h 1228"/>
              <a:gd name="T82" fmla="*/ 2147483647 w 721"/>
              <a:gd name="T83" fmla="*/ 2147483647 h 1228"/>
              <a:gd name="T84" fmla="*/ 2147483647 w 721"/>
              <a:gd name="T85" fmla="*/ 2147483647 h 1228"/>
              <a:gd name="T86" fmla="*/ 2147483647 w 721"/>
              <a:gd name="T87" fmla="*/ 2147483647 h 1228"/>
              <a:gd name="T88" fmla="*/ 2147483647 w 721"/>
              <a:gd name="T89" fmla="*/ 2147483647 h 1228"/>
              <a:gd name="T90" fmla="*/ 2147483647 w 721"/>
              <a:gd name="T91" fmla="*/ 2147483647 h 1228"/>
              <a:gd name="T92" fmla="*/ 2147483647 w 721"/>
              <a:gd name="T93" fmla="*/ 2147483647 h 1228"/>
              <a:gd name="T94" fmla="*/ 2147483647 w 721"/>
              <a:gd name="T95" fmla="*/ 2147483647 h 1228"/>
              <a:gd name="T96" fmla="*/ 2147483647 w 721"/>
              <a:gd name="T97" fmla="*/ 2147483647 h 1228"/>
              <a:gd name="T98" fmla="*/ 2147483647 w 721"/>
              <a:gd name="T99" fmla="*/ 2147483647 h 1228"/>
              <a:gd name="T100" fmla="*/ 2147483647 w 721"/>
              <a:gd name="T101" fmla="*/ 2147483647 h 1228"/>
              <a:gd name="T102" fmla="*/ 2147483647 w 721"/>
              <a:gd name="T103" fmla="*/ 2147483647 h 1228"/>
              <a:gd name="T104" fmla="*/ 2147483647 w 721"/>
              <a:gd name="T105" fmla="*/ 2147483647 h 1228"/>
              <a:gd name="T106" fmla="*/ 2147483647 w 721"/>
              <a:gd name="T107" fmla="*/ 2147483647 h 1228"/>
              <a:gd name="T108" fmla="*/ 2147483647 w 721"/>
              <a:gd name="T109" fmla="*/ 2147483647 h 1228"/>
              <a:gd name="T110" fmla="*/ 2147483647 w 721"/>
              <a:gd name="T111" fmla="*/ 2147483647 h 1228"/>
              <a:gd name="T112" fmla="*/ 2147483647 w 721"/>
              <a:gd name="T113" fmla="*/ 2147483647 h 1228"/>
              <a:gd name="T114" fmla="*/ 2147483647 w 721"/>
              <a:gd name="T115" fmla="*/ 2147483647 h 1228"/>
              <a:gd name="T116" fmla="*/ 2147483647 w 721"/>
              <a:gd name="T117" fmla="*/ 2147483647 h 122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21"/>
              <a:gd name="T178" fmla="*/ 0 h 1228"/>
              <a:gd name="T179" fmla="*/ 721 w 721"/>
              <a:gd name="T180" fmla="*/ 1228 h 122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21" h="1228">
                <a:moveTo>
                  <a:pt x="667" y="0"/>
                </a:moveTo>
                <a:lnTo>
                  <a:pt x="618" y="11"/>
                </a:lnTo>
                <a:lnTo>
                  <a:pt x="566" y="26"/>
                </a:lnTo>
                <a:lnTo>
                  <a:pt x="509" y="45"/>
                </a:lnTo>
                <a:lnTo>
                  <a:pt x="452" y="65"/>
                </a:lnTo>
                <a:lnTo>
                  <a:pt x="395" y="87"/>
                </a:lnTo>
                <a:lnTo>
                  <a:pt x="340" y="110"/>
                </a:lnTo>
                <a:lnTo>
                  <a:pt x="288" y="133"/>
                </a:lnTo>
                <a:lnTo>
                  <a:pt x="241" y="156"/>
                </a:lnTo>
                <a:lnTo>
                  <a:pt x="244" y="169"/>
                </a:lnTo>
                <a:lnTo>
                  <a:pt x="244" y="182"/>
                </a:lnTo>
                <a:lnTo>
                  <a:pt x="243" y="193"/>
                </a:lnTo>
                <a:lnTo>
                  <a:pt x="238" y="203"/>
                </a:lnTo>
                <a:lnTo>
                  <a:pt x="233" y="212"/>
                </a:lnTo>
                <a:lnTo>
                  <a:pt x="225" y="221"/>
                </a:lnTo>
                <a:lnTo>
                  <a:pt x="217" y="227"/>
                </a:lnTo>
                <a:lnTo>
                  <a:pt x="207" y="232"/>
                </a:lnTo>
                <a:lnTo>
                  <a:pt x="197" y="237"/>
                </a:lnTo>
                <a:lnTo>
                  <a:pt x="187" y="240"/>
                </a:lnTo>
                <a:lnTo>
                  <a:pt x="176" y="242"/>
                </a:lnTo>
                <a:lnTo>
                  <a:pt x="166" y="242"/>
                </a:lnTo>
                <a:lnTo>
                  <a:pt x="156" y="240"/>
                </a:lnTo>
                <a:lnTo>
                  <a:pt x="147" y="237"/>
                </a:lnTo>
                <a:lnTo>
                  <a:pt x="139" y="232"/>
                </a:lnTo>
                <a:lnTo>
                  <a:pt x="130" y="225"/>
                </a:lnTo>
                <a:lnTo>
                  <a:pt x="113" y="237"/>
                </a:lnTo>
                <a:lnTo>
                  <a:pt x="95" y="250"/>
                </a:lnTo>
                <a:lnTo>
                  <a:pt x="77" y="261"/>
                </a:lnTo>
                <a:lnTo>
                  <a:pt x="61" y="274"/>
                </a:lnTo>
                <a:lnTo>
                  <a:pt x="44" y="287"/>
                </a:lnTo>
                <a:lnTo>
                  <a:pt x="28" y="299"/>
                </a:lnTo>
                <a:lnTo>
                  <a:pt x="13" y="312"/>
                </a:lnTo>
                <a:lnTo>
                  <a:pt x="0" y="323"/>
                </a:lnTo>
                <a:lnTo>
                  <a:pt x="10" y="368"/>
                </a:lnTo>
                <a:lnTo>
                  <a:pt x="20" y="414"/>
                </a:lnTo>
                <a:lnTo>
                  <a:pt x="28" y="459"/>
                </a:lnTo>
                <a:lnTo>
                  <a:pt x="36" y="503"/>
                </a:lnTo>
                <a:lnTo>
                  <a:pt x="43" y="547"/>
                </a:lnTo>
                <a:lnTo>
                  <a:pt x="49" y="591"/>
                </a:lnTo>
                <a:lnTo>
                  <a:pt x="56" y="635"/>
                </a:lnTo>
                <a:lnTo>
                  <a:pt x="62" y="677"/>
                </a:lnTo>
                <a:lnTo>
                  <a:pt x="80" y="682"/>
                </a:lnTo>
                <a:lnTo>
                  <a:pt x="93" y="689"/>
                </a:lnTo>
                <a:lnTo>
                  <a:pt x="106" y="697"/>
                </a:lnTo>
                <a:lnTo>
                  <a:pt x="116" y="706"/>
                </a:lnTo>
                <a:lnTo>
                  <a:pt x="122" y="718"/>
                </a:lnTo>
                <a:lnTo>
                  <a:pt x="129" y="731"/>
                </a:lnTo>
                <a:lnTo>
                  <a:pt x="132" y="744"/>
                </a:lnTo>
                <a:lnTo>
                  <a:pt x="134" y="757"/>
                </a:lnTo>
                <a:lnTo>
                  <a:pt x="132" y="771"/>
                </a:lnTo>
                <a:lnTo>
                  <a:pt x="130" y="784"/>
                </a:lnTo>
                <a:lnTo>
                  <a:pt x="126" y="797"/>
                </a:lnTo>
                <a:lnTo>
                  <a:pt x="119" y="809"/>
                </a:lnTo>
                <a:lnTo>
                  <a:pt x="109" y="820"/>
                </a:lnTo>
                <a:lnTo>
                  <a:pt x="100" y="830"/>
                </a:lnTo>
                <a:lnTo>
                  <a:pt x="87" y="838"/>
                </a:lnTo>
                <a:lnTo>
                  <a:pt x="74" y="845"/>
                </a:lnTo>
                <a:lnTo>
                  <a:pt x="74" y="871"/>
                </a:lnTo>
                <a:lnTo>
                  <a:pt x="75" y="900"/>
                </a:lnTo>
                <a:lnTo>
                  <a:pt x="75" y="929"/>
                </a:lnTo>
                <a:lnTo>
                  <a:pt x="77" y="960"/>
                </a:lnTo>
                <a:lnTo>
                  <a:pt x="77" y="992"/>
                </a:lnTo>
                <a:lnTo>
                  <a:pt x="78" y="1023"/>
                </a:lnTo>
                <a:lnTo>
                  <a:pt x="78" y="1056"/>
                </a:lnTo>
                <a:lnTo>
                  <a:pt x="78" y="1085"/>
                </a:lnTo>
                <a:lnTo>
                  <a:pt x="135" y="1098"/>
                </a:lnTo>
                <a:lnTo>
                  <a:pt x="194" y="1111"/>
                </a:lnTo>
                <a:lnTo>
                  <a:pt x="256" y="1126"/>
                </a:lnTo>
                <a:lnTo>
                  <a:pt x="322" y="1142"/>
                </a:lnTo>
                <a:lnTo>
                  <a:pt x="394" y="1160"/>
                </a:lnTo>
                <a:lnTo>
                  <a:pt x="472" y="1179"/>
                </a:lnTo>
                <a:lnTo>
                  <a:pt x="558" y="1201"/>
                </a:lnTo>
                <a:lnTo>
                  <a:pt x="654" y="1227"/>
                </a:lnTo>
                <a:lnTo>
                  <a:pt x="667" y="1166"/>
                </a:lnTo>
                <a:lnTo>
                  <a:pt x="678" y="1103"/>
                </a:lnTo>
                <a:lnTo>
                  <a:pt x="690" y="1033"/>
                </a:lnTo>
                <a:lnTo>
                  <a:pt x="698" y="962"/>
                </a:lnTo>
                <a:lnTo>
                  <a:pt x="706" y="885"/>
                </a:lnTo>
                <a:lnTo>
                  <a:pt x="711" y="807"/>
                </a:lnTo>
                <a:lnTo>
                  <a:pt x="716" y="726"/>
                </a:lnTo>
                <a:lnTo>
                  <a:pt x="719" y="643"/>
                </a:lnTo>
                <a:lnTo>
                  <a:pt x="719" y="625"/>
                </a:lnTo>
                <a:lnTo>
                  <a:pt x="719" y="607"/>
                </a:lnTo>
                <a:lnTo>
                  <a:pt x="719" y="593"/>
                </a:lnTo>
                <a:lnTo>
                  <a:pt x="720" y="578"/>
                </a:lnTo>
                <a:lnTo>
                  <a:pt x="720" y="563"/>
                </a:lnTo>
                <a:lnTo>
                  <a:pt x="720" y="549"/>
                </a:lnTo>
                <a:lnTo>
                  <a:pt x="720" y="533"/>
                </a:lnTo>
                <a:lnTo>
                  <a:pt x="720" y="513"/>
                </a:lnTo>
                <a:lnTo>
                  <a:pt x="711" y="511"/>
                </a:lnTo>
                <a:lnTo>
                  <a:pt x="701" y="508"/>
                </a:lnTo>
                <a:lnTo>
                  <a:pt x="691" y="505"/>
                </a:lnTo>
                <a:lnTo>
                  <a:pt x="685" y="500"/>
                </a:lnTo>
                <a:lnTo>
                  <a:pt x="677" y="495"/>
                </a:lnTo>
                <a:lnTo>
                  <a:pt x="670" y="490"/>
                </a:lnTo>
                <a:lnTo>
                  <a:pt x="665" y="484"/>
                </a:lnTo>
                <a:lnTo>
                  <a:pt x="659" y="476"/>
                </a:lnTo>
                <a:lnTo>
                  <a:pt x="651" y="461"/>
                </a:lnTo>
                <a:lnTo>
                  <a:pt x="646" y="443"/>
                </a:lnTo>
                <a:lnTo>
                  <a:pt x="642" y="424"/>
                </a:lnTo>
                <a:lnTo>
                  <a:pt x="642" y="406"/>
                </a:lnTo>
                <a:lnTo>
                  <a:pt x="642" y="386"/>
                </a:lnTo>
                <a:lnTo>
                  <a:pt x="647" y="368"/>
                </a:lnTo>
                <a:lnTo>
                  <a:pt x="652" y="351"/>
                </a:lnTo>
                <a:lnTo>
                  <a:pt x="660" y="336"/>
                </a:lnTo>
                <a:lnTo>
                  <a:pt x="670" y="321"/>
                </a:lnTo>
                <a:lnTo>
                  <a:pt x="681" y="312"/>
                </a:lnTo>
                <a:lnTo>
                  <a:pt x="688" y="308"/>
                </a:lnTo>
                <a:lnTo>
                  <a:pt x="694" y="305"/>
                </a:lnTo>
                <a:lnTo>
                  <a:pt x="703" y="302"/>
                </a:lnTo>
                <a:lnTo>
                  <a:pt x="709" y="302"/>
                </a:lnTo>
                <a:lnTo>
                  <a:pt x="706" y="261"/>
                </a:lnTo>
                <a:lnTo>
                  <a:pt x="703" y="222"/>
                </a:lnTo>
                <a:lnTo>
                  <a:pt x="698" y="183"/>
                </a:lnTo>
                <a:lnTo>
                  <a:pt x="693" y="146"/>
                </a:lnTo>
                <a:lnTo>
                  <a:pt x="688" y="108"/>
                </a:lnTo>
                <a:lnTo>
                  <a:pt x="681" y="73"/>
                </a:lnTo>
                <a:lnTo>
                  <a:pt x="675" y="35"/>
                </a:lnTo>
                <a:lnTo>
                  <a:pt x="66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Freeform 33"/>
          <p:cNvSpPr>
            <a:spLocks/>
          </p:cNvSpPr>
          <p:nvPr/>
        </p:nvSpPr>
        <p:spPr bwMode="auto">
          <a:xfrm>
            <a:off x="5848350" y="2447925"/>
            <a:ext cx="428625" cy="1949450"/>
          </a:xfrm>
          <a:custGeom>
            <a:avLst/>
            <a:gdLst>
              <a:gd name="T0" fmla="*/ 2147483647 w 270"/>
              <a:gd name="T1" fmla="*/ 2147483647 h 1228"/>
              <a:gd name="T2" fmla="*/ 2147483647 w 270"/>
              <a:gd name="T3" fmla="*/ 2147483647 h 1228"/>
              <a:gd name="T4" fmla="*/ 2147483647 w 270"/>
              <a:gd name="T5" fmla="*/ 2147483647 h 1228"/>
              <a:gd name="T6" fmla="*/ 2147483647 w 270"/>
              <a:gd name="T7" fmla="*/ 2147483647 h 1228"/>
              <a:gd name="T8" fmla="*/ 2147483647 w 270"/>
              <a:gd name="T9" fmla="*/ 2147483647 h 1228"/>
              <a:gd name="T10" fmla="*/ 2147483647 w 270"/>
              <a:gd name="T11" fmla="*/ 2147483647 h 1228"/>
              <a:gd name="T12" fmla="*/ 2147483647 w 270"/>
              <a:gd name="T13" fmla="*/ 2147483647 h 1228"/>
              <a:gd name="T14" fmla="*/ 2147483647 w 270"/>
              <a:gd name="T15" fmla="*/ 2147483647 h 1228"/>
              <a:gd name="T16" fmla="*/ 2147483647 w 270"/>
              <a:gd name="T17" fmla="*/ 2147483647 h 1228"/>
              <a:gd name="T18" fmla="*/ 2147483647 w 270"/>
              <a:gd name="T19" fmla="*/ 2147483647 h 1228"/>
              <a:gd name="T20" fmla="*/ 2147483647 w 270"/>
              <a:gd name="T21" fmla="*/ 2147483647 h 1228"/>
              <a:gd name="T22" fmla="*/ 2147483647 w 270"/>
              <a:gd name="T23" fmla="*/ 2147483647 h 1228"/>
              <a:gd name="T24" fmla="*/ 2147483647 w 270"/>
              <a:gd name="T25" fmla="*/ 2147483647 h 1228"/>
              <a:gd name="T26" fmla="*/ 2147483647 w 270"/>
              <a:gd name="T27" fmla="*/ 2147483647 h 1228"/>
              <a:gd name="T28" fmla="*/ 2147483647 w 270"/>
              <a:gd name="T29" fmla="*/ 2147483647 h 1228"/>
              <a:gd name="T30" fmla="*/ 2147483647 w 270"/>
              <a:gd name="T31" fmla="*/ 2147483647 h 1228"/>
              <a:gd name="T32" fmla="*/ 2147483647 w 270"/>
              <a:gd name="T33" fmla="*/ 2147483647 h 1228"/>
              <a:gd name="T34" fmla="*/ 2147483647 w 270"/>
              <a:gd name="T35" fmla="*/ 2147483647 h 1228"/>
              <a:gd name="T36" fmla="*/ 2147483647 w 270"/>
              <a:gd name="T37" fmla="*/ 2147483647 h 1228"/>
              <a:gd name="T38" fmla="*/ 2147483647 w 270"/>
              <a:gd name="T39" fmla="*/ 2147483647 h 1228"/>
              <a:gd name="T40" fmla="*/ 2147483647 w 270"/>
              <a:gd name="T41" fmla="*/ 2147483647 h 1228"/>
              <a:gd name="T42" fmla="*/ 2147483647 w 270"/>
              <a:gd name="T43" fmla="*/ 2147483647 h 1228"/>
              <a:gd name="T44" fmla="*/ 2147483647 w 270"/>
              <a:gd name="T45" fmla="*/ 2147483647 h 1228"/>
              <a:gd name="T46" fmla="*/ 2147483647 w 270"/>
              <a:gd name="T47" fmla="*/ 2147483647 h 1228"/>
              <a:gd name="T48" fmla="*/ 2147483647 w 270"/>
              <a:gd name="T49" fmla="*/ 2147483647 h 1228"/>
              <a:gd name="T50" fmla="*/ 2147483647 w 270"/>
              <a:gd name="T51" fmla="*/ 2147483647 h 1228"/>
              <a:gd name="T52" fmla="*/ 2147483647 w 270"/>
              <a:gd name="T53" fmla="*/ 2147483647 h 1228"/>
              <a:gd name="T54" fmla="*/ 2147483647 w 270"/>
              <a:gd name="T55" fmla="*/ 2147483647 h 1228"/>
              <a:gd name="T56" fmla="*/ 2147483647 w 270"/>
              <a:gd name="T57" fmla="*/ 2147483647 h 1228"/>
              <a:gd name="T58" fmla="*/ 2147483647 w 270"/>
              <a:gd name="T59" fmla="*/ 2147483647 h 1228"/>
              <a:gd name="T60" fmla="*/ 2147483647 w 270"/>
              <a:gd name="T61" fmla="*/ 2147483647 h 1228"/>
              <a:gd name="T62" fmla="*/ 2147483647 w 270"/>
              <a:gd name="T63" fmla="*/ 2147483647 h 1228"/>
              <a:gd name="T64" fmla="*/ 2147483647 w 270"/>
              <a:gd name="T65" fmla="*/ 2147483647 h 1228"/>
              <a:gd name="T66" fmla="*/ 2147483647 w 270"/>
              <a:gd name="T67" fmla="*/ 2147483647 h 1228"/>
              <a:gd name="T68" fmla="*/ 2147483647 w 270"/>
              <a:gd name="T69" fmla="*/ 2147483647 h 1228"/>
              <a:gd name="T70" fmla="*/ 2147483647 w 270"/>
              <a:gd name="T71" fmla="*/ 2147483647 h 1228"/>
              <a:gd name="T72" fmla="*/ 2147483647 w 270"/>
              <a:gd name="T73" fmla="*/ 2147483647 h 1228"/>
              <a:gd name="T74" fmla="*/ 0 w 270"/>
              <a:gd name="T75" fmla="*/ 2147483647 h 1228"/>
              <a:gd name="T76" fmla="*/ 0 w 270"/>
              <a:gd name="T77" fmla="*/ 2147483647 h 1228"/>
              <a:gd name="T78" fmla="*/ 2147483647 w 270"/>
              <a:gd name="T79" fmla="*/ 2147483647 h 1228"/>
              <a:gd name="T80" fmla="*/ 2147483647 w 270"/>
              <a:gd name="T81" fmla="*/ 2147483647 h 1228"/>
              <a:gd name="T82" fmla="*/ 2147483647 w 270"/>
              <a:gd name="T83" fmla="*/ 2147483647 h 1228"/>
              <a:gd name="T84" fmla="*/ 2147483647 w 270"/>
              <a:gd name="T85" fmla="*/ 2147483647 h 1228"/>
              <a:gd name="T86" fmla="*/ 2147483647 w 270"/>
              <a:gd name="T87" fmla="*/ 2147483647 h 1228"/>
              <a:gd name="T88" fmla="*/ 2147483647 w 270"/>
              <a:gd name="T89" fmla="*/ 2147483647 h 1228"/>
              <a:gd name="T90" fmla="*/ 2147483647 w 270"/>
              <a:gd name="T91" fmla="*/ 2147483647 h 1228"/>
              <a:gd name="T92" fmla="*/ 2147483647 w 270"/>
              <a:gd name="T93" fmla="*/ 2147483647 h 1228"/>
              <a:gd name="T94" fmla="*/ 2147483647 w 270"/>
              <a:gd name="T95" fmla="*/ 2147483647 h 12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0"/>
              <a:gd name="T145" fmla="*/ 0 h 1228"/>
              <a:gd name="T146" fmla="*/ 270 w 270"/>
              <a:gd name="T147" fmla="*/ 1228 h 12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0" h="1228">
                <a:moveTo>
                  <a:pt x="25" y="0"/>
                </a:moveTo>
                <a:lnTo>
                  <a:pt x="62" y="27"/>
                </a:lnTo>
                <a:lnTo>
                  <a:pt x="91" y="52"/>
                </a:lnTo>
                <a:lnTo>
                  <a:pt x="116" y="73"/>
                </a:lnTo>
                <a:lnTo>
                  <a:pt x="137" y="95"/>
                </a:lnTo>
                <a:lnTo>
                  <a:pt x="161" y="121"/>
                </a:lnTo>
                <a:lnTo>
                  <a:pt x="189" y="152"/>
                </a:lnTo>
                <a:lnTo>
                  <a:pt x="223" y="191"/>
                </a:lnTo>
                <a:lnTo>
                  <a:pt x="269" y="242"/>
                </a:lnTo>
                <a:lnTo>
                  <a:pt x="269" y="300"/>
                </a:lnTo>
                <a:lnTo>
                  <a:pt x="267" y="360"/>
                </a:lnTo>
                <a:lnTo>
                  <a:pt x="264" y="420"/>
                </a:lnTo>
                <a:lnTo>
                  <a:pt x="262" y="479"/>
                </a:lnTo>
                <a:lnTo>
                  <a:pt x="257" y="539"/>
                </a:lnTo>
                <a:lnTo>
                  <a:pt x="254" y="598"/>
                </a:lnTo>
                <a:lnTo>
                  <a:pt x="247" y="653"/>
                </a:lnTo>
                <a:lnTo>
                  <a:pt x="241" y="706"/>
                </a:lnTo>
                <a:lnTo>
                  <a:pt x="233" y="711"/>
                </a:lnTo>
                <a:lnTo>
                  <a:pt x="226" y="716"/>
                </a:lnTo>
                <a:lnTo>
                  <a:pt x="218" y="723"/>
                </a:lnTo>
                <a:lnTo>
                  <a:pt x="213" y="731"/>
                </a:lnTo>
                <a:lnTo>
                  <a:pt x="208" y="737"/>
                </a:lnTo>
                <a:lnTo>
                  <a:pt x="205" y="745"/>
                </a:lnTo>
                <a:lnTo>
                  <a:pt x="202" y="755"/>
                </a:lnTo>
                <a:lnTo>
                  <a:pt x="202" y="763"/>
                </a:lnTo>
                <a:lnTo>
                  <a:pt x="200" y="771"/>
                </a:lnTo>
                <a:lnTo>
                  <a:pt x="202" y="781"/>
                </a:lnTo>
                <a:lnTo>
                  <a:pt x="204" y="791"/>
                </a:lnTo>
                <a:lnTo>
                  <a:pt x="207" y="799"/>
                </a:lnTo>
                <a:lnTo>
                  <a:pt x="212" y="807"/>
                </a:lnTo>
                <a:lnTo>
                  <a:pt x="217" y="815"/>
                </a:lnTo>
                <a:lnTo>
                  <a:pt x="225" y="823"/>
                </a:lnTo>
                <a:lnTo>
                  <a:pt x="233" y="832"/>
                </a:lnTo>
                <a:lnTo>
                  <a:pt x="231" y="866"/>
                </a:lnTo>
                <a:lnTo>
                  <a:pt x="230" y="901"/>
                </a:lnTo>
                <a:lnTo>
                  <a:pt x="228" y="940"/>
                </a:lnTo>
                <a:lnTo>
                  <a:pt x="225" y="981"/>
                </a:lnTo>
                <a:lnTo>
                  <a:pt x="223" y="1022"/>
                </a:lnTo>
                <a:lnTo>
                  <a:pt x="220" y="1061"/>
                </a:lnTo>
                <a:lnTo>
                  <a:pt x="218" y="1098"/>
                </a:lnTo>
                <a:lnTo>
                  <a:pt x="218" y="1134"/>
                </a:lnTo>
                <a:lnTo>
                  <a:pt x="194" y="1148"/>
                </a:lnTo>
                <a:lnTo>
                  <a:pt x="169" y="1160"/>
                </a:lnTo>
                <a:lnTo>
                  <a:pt x="145" y="1173"/>
                </a:lnTo>
                <a:lnTo>
                  <a:pt x="119" y="1184"/>
                </a:lnTo>
                <a:lnTo>
                  <a:pt x="93" y="1196"/>
                </a:lnTo>
                <a:lnTo>
                  <a:pt x="67" y="1207"/>
                </a:lnTo>
                <a:lnTo>
                  <a:pt x="39" y="1217"/>
                </a:lnTo>
                <a:lnTo>
                  <a:pt x="12" y="1227"/>
                </a:lnTo>
                <a:lnTo>
                  <a:pt x="26" y="1153"/>
                </a:lnTo>
                <a:lnTo>
                  <a:pt x="39" y="1077"/>
                </a:lnTo>
                <a:lnTo>
                  <a:pt x="51" y="999"/>
                </a:lnTo>
                <a:lnTo>
                  <a:pt x="61" y="921"/>
                </a:lnTo>
                <a:lnTo>
                  <a:pt x="67" y="840"/>
                </a:lnTo>
                <a:lnTo>
                  <a:pt x="72" y="760"/>
                </a:lnTo>
                <a:lnTo>
                  <a:pt x="77" y="679"/>
                </a:lnTo>
                <a:lnTo>
                  <a:pt x="78" y="598"/>
                </a:lnTo>
                <a:lnTo>
                  <a:pt x="78" y="580"/>
                </a:lnTo>
                <a:lnTo>
                  <a:pt x="78" y="568"/>
                </a:lnTo>
                <a:lnTo>
                  <a:pt x="78" y="560"/>
                </a:lnTo>
                <a:lnTo>
                  <a:pt x="78" y="554"/>
                </a:lnTo>
                <a:lnTo>
                  <a:pt x="78" y="549"/>
                </a:lnTo>
                <a:lnTo>
                  <a:pt x="78" y="541"/>
                </a:lnTo>
                <a:lnTo>
                  <a:pt x="78" y="529"/>
                </a:lnTo>
                <a:lnTo>
                  <a:pt x="78" y="513"/>
                </a:lnTo>
                <a:lnTo>
                  <a:pt x="69" y="511"/>
                </a:lnTo>
                <a:lnTo>
                  <a:pt x="59" y="510"/>
                </a:lnTo>
                <a:lnTo>
                  <a:pt x="51" y="507"/>
                </a:lnTo>
                <a:lnTo>
                  <a:pt x="44" y="503"/>
                </a:lnTo>
                <a:lnTo>
                  <a:pt x="36" y="498"/>
                </a:lnTo>
                <a:lnTo>
                  <a:pt x="30" y="492"/>
                </a:lnTo>
                <a:lnTo>
                  <a:pt x="25" y="485"/>
                </a:lnTo>
                <a:lnTo>
                  <a:pt x="20" y="479"/>
                </a:lnTo>
                <a:lnTo>
                  <a:pt x="10" y="464"/>
                </a:lnTo>
                <a:lnTo>
                  <a:pt x="5" y="446"/>
                </a:lnTo>
                <a:lnTo>
                  <a:pt x="0" y="429"/>
                </a:lnTo>
                <a:lnTo>
                  <a:pt x="0" y="409"/>
                </a:lnTo>
                <a:lnTo>
                  <a:pt x="0" y="390"/>
                </a:lnTo>
                <a:lnTo>
                  <a:pt x="4" y="372"/>
                </a:lnTo>
                <a:lnTo>
                  <a:pt x="10" y="354"/>
                </a:lnTo>
                <a:lnTo>
                  <a:pt x="17" y="338"/>
                </a:lnTo>
                <a:lnTo>
                  <a:pt x="22" y="331"/>
                </a:lnTo>
                <a:lnTo>
                  <a:pt x="26" y="325"/>
                </a:lnTo>
                <a:lnTo>
                  <a:pt x="33" y="318"/>
                </a:lnTo>
                <a:lnTo>
                  <a:pt x="39" y="313"/>
                </a:lnTo>
                <a:lnTo>
                  <a:pt x="46" y="308"/>
                </a:lnTo>
                <a:lnTo>
                  <a:pt x="52" y="305"/>
                </a:lnTo>
                <a:lnTo>
                  <a:pt x="61" y="303"/>
                </a:lnTo>
                <a:lnTo>
                  <a:pt x="69" y="302"/>
                </a:lnTo>
                <a:lnTo>
                  <a:pt x="65" y="263"/>
                </a:lnTo>
                <a:lnTo>
                  <a:pt x="61" y="224"/>
                </a:lnTo>
                <a:lnTo>
                  <a:pt x="56" y="185"/>
                </a:lnTo>
                <a:lnTo>
                  <a:pt x="51" y="146"/>
                </a:lnTo>
                <a:lnTo>
                  <a:pt x="44" y="107"/>
                </a:lnTo>
                <a:lnTo>
                  <a:pt x="38" y="69"/>
                </a:lnTo>
                <a:lnTo>
                  <a:pt x="31" y="34"/>
                </a:lnTo>
                <a:lnTo>
                  <a:pt x="25" y="0"/>
                </a:lnTo>
              </a:path>
            </a:pathLst>
          </a:custGeom>
          <a:solidFill>
            <a:srgbClr val="CC99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Freeform 34"/>
          <p:cNvSpPr>
            <a:spLocks/>
          </p:cNvSpPr>
          <p:nvPr/>
        </p:nvSpPr>
        <p:spPr bwMode="auto">
          <a:xfrm>
            <a:off x="5848350" y="2447925"/>
            <a:ext cx="428625" cy="1949450"/>
          </a:xfrm>
          <a:custGeom>
            <a:avLst/>
            <a:gdLst>
              <a:gd name="T0" fmla="*/ 2147483647 w 270"/>
              <a:gd name="T1" fmla="*/ 2147483647 h 1228"/>
              <a:gd name="T2" fmla="*/ 2147483647 w 270"/>
              <a:gd name="T3" fmla="*/ 2147483647 h 1228"/>
              <a:gd name="T4" fmla="*/ 2147483647 w 270"/>
              <a:gd name="T5" fmla="*/ 2147483647 h 1228"/>
              <a:gd name="T6" fmla="*/ 2147483647 w 270"/>
              <a:gd name="T7" fmla="*/ 2147483647 h 1228"/>
              <a:gd name="T8" fmla="*/ 2147483647 w 270"/>
              <a:gd name="T9" fmla="*/ 2147483647 h 1228"/>
              <a:gd name="T10" fmla="*/ 2147483647 w 270"/>
              <a:gd name="T11" fmla="*/ 2147483647 h 1228"/>
              <a:gd name="T12" fmla="*/ 2147483647 w 270"/>
              <a:gd name="T13" fmla="*/ 2147483647 h 1228"/>
              <a:gd name="T14" fmla="*/ 2147483647 w 270"/>
              <a:gd name="T15" fmla="*/ 2147483647 h 1228"/>
              <a:gd name="T16" fmla="*/ 2147483647 w 270"/>
              <a:gd name="T17" fmla="*/ 2147483647 h 1228"/>
              <a:gd name="T18" fmla="*/ 2147483647 w 270"/>
              <a:gd name="T19" fmla="*/ 2147483647 h 1228"/>
              <a:gd name="T20" fmla="*/ 2147483647 w 270"/>
              <a:gd name="T21" fmla="*/ 2147483647 h 1228"/>
              <a:gd name="T22" fmla="*/ 2147483647 w 270"/>
              <a:gd name="T23" fmla="*/ 2147483647 h 1228"/>
              <a:gd name="T24" fmla="*/ 2147483647 w 270"/>
              <a:gd name="T25" fmla="*/ 2147483647 h 1228"/>
              <a:gd name="T26" fmla="*/ 2147483647 w 270"/>
              <a:gd name="T27" fmla="*/ 2147483647 h 1228"/>
              <a:gd name="T28" fmla="*/ 2147483647 w 270"/>
              <a:gd name="T29" fmla="*/ 2147483647 h 1228"/>
              <a:gd name="T30" fmla="*/ 2147483647 w 270"/>
              <a:gd name="T31" fmla="*/ 2147483647 h 1228"/>
              <a:gd name="T32" fmla="*/ 2147483647 w 270"/>
              <a:gd name="T33" fmla="*/ 2147483647 h 1228"/>
              <a:gd name="T34" fmla="*/ 2147483647 w 270"/>
              <a:gd name="T35" fmla="*/ 2147483647 h 1228"/>
              <a:gd name="T36" fmla="*/ 2147483647 w 270"/>
              <a:gd name="T37" fmla="*/ 2147483647 h 1228"/>
              <a:gd name="T38" fmla="*/ 2147483647 w 270"/>
              <a:gd name="T39" fmla="*/ 2147483647 h 1228"/>
              <a:gd name="T40" fmla="*/ 2147483647 w 270"/>
              <a:gd name="T41" fmla="*/ 2147483647 h 1228"/>
              <a:gd name="T42" fmla="*/ 2147483647 w 270"/>
              <a:gd name="T43" fmla="*/ 2147483647 h 1228"/>
              <a:gd name="T44" fmla="*/ 2147483647 w 270"/>
              <a:gd name="T45" fmla="*/ 2147483647 h 1228"/>
              <a:gd name="T46" fmla="*/ 2147483647 w 270"/>
              <a:gd name="T47" fmla="*/ 2147483647 h 1228"/>
              <a:gd name="T48" fmla="*/ 2147483647 w 270"/>
              <a:gd name="T49" fmla="*/ 2147483647 h 1228"/>
              <a:gd name="T50" fmla="*/ 2147483647 w 270"/>
              <a:gd name="T51" fmla="*/ 2147483647 h 1228"/>
              <a:gd name="T52" fmla="*/ 2147483647 w 270"/>
              <a:gd name="T53" fmla="*/ 2147483647 h 1228"/>
              <a:gd name="T54" fmla="*/ 2147483647 w 270"/>
              <a:gd name="T55" fmla="*/ 2147483647 h 1228"/>
              <a:gd name="T56" fmla="*/ 2147483647 w 270"/>
              <a:gd name="T57" fmla="*/ 2147483647 h 1228"/>
              <a:gd name="T58" fmla="*/ 2147483647 w 270"/>
              <a:gd name="T59" fmla="*/ 2147483647 h 1228"/>
              <a:gd name="T60" fmla="*/ 2147483647 w 270"/>
              <a:gd name="T61" fmla="*/ 2147483647 h 1228"/>
              <a:gd name="T62" fmla="*/ 2147483647 w 270"/>
              <a:gd name="T63" fmla="*/ 2147483647 h 1228"/>
              <a:gd name="T64" fmla="*/ 2147483647 w 270"/>
              <a:gd name="T65" fmla="*/ 2147483647 h 1228"/>
              <a:gd name="T66" fmla="*/ 2147483647 w 270"/>
              <a:gd name="T67" fmla="*/ 2147483647 h 1228"/>
              <a:gd name="T68" fmla="*/ 2147483647 w 270"/>
              <a:gd name="T69" fmla="*/ 2147483647 h 1228"/>
              <a:gd name="T70" fmla="*/ 2147483647 w 270"/>
              <a:gd name="T71" fmla="*/ 2147483647 h 1228"/>
              <a:gd name="T72" fmla="*/ 2147483647 w 270"/>
              <a:gd name="T73" fmla="*/ 2147483647 h 1228"/>
              <a:gd name="T74" fmla="*/ 0 w 270"/>
              <a:gd name="T75" fmla="*/ 2147483647 h 1228"/>
              <a:gd name="T76" fmla="*/ 0 w 270"/>
              <a:gd name="T77" fmla="*/ 2147483647 h 1228"/>
              <a:gd name="T78" fmla="*/ 2147483647 w 270"/>
              <a:gd name="T79" fmla="*/ 2147483647 h 1228"/>
              <a:gd name="T80" fmla="*/ 2147483647 w 270"/>
              <a:gd name="T81" fmla="*/ 2147483647 h 1228"/>
              <a:gd name="T82" fmla="*/ 2147483647 w 270"/>
              <a:gd name="T83" fmla="*/ 2147483647 h 1228"/>
              <a:gd name="T84" fmla="*/ 2147483647 w 270"/>
              <a:gd name="T85" fmla="*/ 2147483647 h 1228"/>
              <a:gd name="T86" fmla="*/ 2147483647 w 270"/>
              <a:gd name="T87" fmla="*/ 2147483647 h 1228"/>
              <a:gd name="T88" fmla="*/ 2147483647 w 270"/>
              <a:gd name="T89" fmla="*/ 2147483647 h 1228"/>
              <a:gd name="T90" fmla="*/ 2147483647 w 270"/>
              <a:gd name="T91" fmla="*/ 2147483647 h 1228"/>
              <a:gd name="T92" fmla="*/ 2147483647 w 270"/>
              <a:gd name="T93" fmla="*/ 2147483647 h 1228"/>
              <a:gd name="T94" fmla="*/ 2147483647 w 270"/>
              <a:gd name="T95" fmla="*/ 2147483647 h 12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0"/>
              <a:gd name="T145" fmla="*/ 0 h 1228"/>
              <a:gd name="T146" fmla="*/ 270 w 270"/>
              <a:gd name="T147" fmla="*/ 1228 h 12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0" h="1228">
                <a:moveTo>
                  <a:pt x="25" y="0"/>
                </a:moveTo>
                <a:lnTo>
                  <a:pt x="62" y="27"/>
                </a:lnTo>
                <a:lnTo>
                  <a:pt x="91" y="52"/>
                </a:lnTo>
                <a:lnTo>
                  <a:pt x="116" y="73"/>
                </a:lnTo>
                <a:lnTo>
                  <a:pt x="137" y="95"/>
                </a:lnTo>
                <a:lnTo>
                  <a:pt x="161" y="121"/>
                </a:lnTo>
                <a:lnTo>
                  <a:pt x="189" y="152"/>
                </a:lnTo>
                <a:lnTo>
                  <a:pt x="223" y="191"/>
                </a:lnTo>
                <a:lnTo>
                  <a:pt x="269" y="242"/>
                </a:lnTo>
                <a:lnTo>
                  <a:pt x="269" y="300"/>
                </a:lnTo>
                <a:lnTo>
                  <a:pt x="267" y="360"/>
                </a:lnTo>
                <a:lnTo>
                  <a:pt x="264" y="420"/>
                </a:lnTo>
                <a:lnTo>
                  <a:pt x="262" y="479"/>
                </a:lnTo>
                <a:lnTo>
                  <a:pt x="257" y="539"/>
                </a:lnTo>
                <a:lnTo>
                  <a:pt x="254" y="598"/>
                </a:lnTo>
                <a:lnTo>
                  <a:pt x="247" y="653"/>
                </a:lnTo>
                <a:lnTo>
                  <a:pt x="241" y="706"/>
                </a:lnTo>
                <a:lnTo>
                  <a:pt x="233" y="711"/>
                </a:lnTo>
                <a:lnTo>
                  <a:pt x="226" y="716"/>
                </a:lnTo>
                <a:lnTo>
                  <a:pt x="218" y="723"/>
                </a:lnTo>
                <a:lnTo>
                  <a:pt x="213" y="731"/>
                </a:lnTo>
                <a:lnTo>
                  <a:pt x="208" y="737"/>
                </a:lnTo>
                <a:lnTo>
                  <a:pt x="205" y="745"/>
                </a:lnTo>
                <a:lnTo>
                  <a:pt x="202" y="755"/>
                </a:lnTo>
                <a:lnTo>
                  <a:pt x="202" y="763"/>
                </a:lnTo>
                <a:lnTo>
                  <a:pt x="200" y="771"/>
                </a:lnTo>
                <a:lnTo>
                  <a:pt x="202" y="781"/>
                </a:lnTo>
                <a:lnTo>
                  <a:pt x="204" y="791"/>
                </a:lnTo>
                <a:lnTo>
                  <a:pt x="207" y="799"/>
                </a:lnTo>
                <a:lnTo>
                  <a:pt x="212" y="807"/>
                </a:lnTo>
                <a:lnTo>
                  <a:pt x="217" y="815"/>
                </a:lnTo>
                <a:lnTo>
                  <a:pt x="225" y="823"/>
                </a:lnTo>
                <a:lnTo>
                  <a:pt x="233" y="832"/>
                </a:lnTo>
                <a:lnTo>
                  <a:pt x="231" y="866"/>
                </a:lnTo>
                <a:lnTo>
                  <a:pt x="230" y="901"/>
                </a:lnTo>
                <a:lnTo>
                  <a:pt x="228" y="940"/>
                </a:lnTo>
                <a:lnTo>
                  <a:pt x="225" y="981"/>
                </a:lnTo>
                <a:lnTo>
                  <a:pt x="223" y="1022"/>
                </a:lnTo>
                <a:lnTo>
                  <a:pt x="220" y="1061"/>
                </a:lnTo>
                <a:lnTo>
                  <a:pt x="218" y="1098"/>
                </a:lnTo>
                <a:lnTo>
                  <a:pt x="218" y="1134"/>
                </a:lnTo>
                <a:lnTo>
                  <a:pt x="194" y="1148"/>
                </a:lnTo>
                <a:lnTo>
                  <a:pt x="169" y="1160"/>
                </a:lnTo>
                <a:lnTo>
                  <a:pt x="145" y="1173"/>
                </a:lnTo>
                <a:lnTo>
                  <a:pt x="119" y="1184"/>
                </a:lnTo>
                <a:lnTo>
                  <a:pt x="93" y="1196"/>
                </a:lnTo>
                <a:lnTo>
                  <a:pt x="67" y="1207"/>
                </a:lnTo>
                <a:lnTo>
                  <a:pt x="39" y="1217"/>
                </a:lnTo>
                <a:lnTo>
                  <a:pt x="12" y="1227"/>
                </a:lnTo>
                <a:lnTo>
                  <a:pt x="26" y="1153"/>
                </a:lnTo>
                <a:lnTo>
                  <a:pt x="39" y="1077"/>
                </a:lnTo>
                <a:lnTo>
                  <a:pt x="51" y="999"/>
                </a:lnTo>
                <a:lnTo>
                  <a:pt x="61" y="921"/>
                </a:lnTo>
                <a:lnTo>
                  <a:pt x="67" y="840"/>
                </a:lnTo>
                <a:lnTo>
                  <a:pt x="72" y="760"/>
                </a:lnTo>
                <a:lnTo>
                  <a:pt x="77" y="679"/>
                </a:lnTo>
                <a:lnTo>
                  <a:pt x="78" y="598"/>
                </a:lnTo>
                <a:lnTo>
                  <a:pt x="78" y="580"/>
                </a:lnTo>
                <a:lnTo>
                  <a:pt x="78" y="568"/>
                </a:lnTo>
                <a:lnTo>
                  <a:pt x="78" y="560"/>
                </a:lnTo>
                <a:lnTo>
                  <a:pt x="78" y="554"/>
                </a:lnTo>
                <a:lnTo>
                  <a:pt x="78" y="549"/>
                </a:lnTo>
                <a:lnTo>
                  <a:pt x="78" y="541"/>
                </a:lnTo>
                <a:lnTo>
                  <a:pt x="78" y="529"/>
                </a:lnTo>
                <a:lnTo>
                  <a:pt x="78" y="513"/>
                </a:lnTo>
                <a:lnTo>
                  <a:pt x="69" y="511"/>
                </a:lnTo>
                <a:lnTo>
                  <a:pt x="59" y="510"/>
                </a:lnTo>
                <a:lnTo>
                  <a:pt x="51" y="507"/>
                </a:lnTo>
                <a:lnTo>
                  <a:pt x="44" y="503"/>
                </a:lnTo>
                <a:lnTo>
                  <a:pt x="36" y="498"/>
                </a:lnTo>
                <a:lnTo>
                  <a:pt x="30" y="492"/>
                </a:lnTo>
                <a:lnTo>
                  <a:pt x="25" y="485"/>
                </a:lnTo>
                <a:lnTo>
                  <a:pt x="20" y="479"/>
                </a:lnTo>
                <a:lnTo>
                  <a:pt x="10" y="464"/>
                </a:lnTo>
                <a:lnTo>
                  <a:pt x="5" y="446"/>
                </a:lnTo>
                <a:lnTo>
                  <a:pt x="0" y="429"/>
                </a:lnTo>
                <a:lnTo>
                  <a:pt x="0" y="409"/>
                </a:lnTo>
                <a:lnTo>
                  <a:pt x="0" y="390"/>
                </a:lnTo>
                <a:lnTo>
                  <a:pt x="4" y="372"/>
                </a:lnTo>
                <a:lnTo>
                  <a:pt x="10" y="354"/>
                </a:lnTo>
                <a:lnTo>
                  <a:pt x="17" y="338"/>
                </a:lnTo>
                <a:lnTo>
                  <a:pt x="22" y="331"/>
                </a:lnTo>
                <a:lnTo>
                  <a:pt x="26" y="325"/>
                </a:lnTo>
                <a:lnTo>
                  <a:pt x="33" y="318"/>
                </a:lnTo>
                <a:lnTo>
                  <a:pt x="39" y="313"/>
                </a:lnTo>
                <a:lnTo>
                  <a:pt x="46" y="308"/>
                </a:lnTo>
                <a:lnTo>
                  <a:pt x="52" y="305"/>
                </a:lnTo>
                <a:lnTo>
                  <a:pt x="61" y="303"/>
                </a:lnTo>
                <a:lnTo>
                  <a:pt x="69" y="302"/>
                </a:lnTo>
                <a:lnTo>
                  <a:pt x="65" y="263"/>
                </a:lnTo>
                <a:lnTo>
                  <a:pt x="61" y="224"/>
                </a:lnTo>
                <a:lnTo>
                  <a:pt x="56" y="185"/>
                </a:lnTo>
                <a:lnTo>
                  <a:pt x="51" y="146"/>
                </a:lnTo>
                <a:lnTo>
                  <a:pt x="44" y="107"/>
                </a:lnTo>
                <a:lnTo>
                  <a:pt x="38" y="69"/>
                </a:lnTo>
                <a:lnTo>
                  <a:pt x="31" y="34"/>
                </a:lnTo>
                <a:lnTo>
                  <a:pt x="25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Freeform 35"/>
          <p:cNvSpPr>
            <a:spLocks/>
          </p:cNvSpPr>
          <p:nvPr/>
        </p:nvSpPr>
        <p:spPr bwMode="auto">
          <a:xfrm>
            <a:off x="5118100" y="2770188"/>
            <a:ext cx="587375" cy="1303337"/>
          </a:xfrm>
          <a:custGeom>
            <a:avLst/>
            <a:gdLst>
              <a:gd name="T0" fmla="*/ 2147483647 w 370"/>
              <a:gd name="T1" fmla="*/ 2147483647 h 821"/>
              <a:gd name="T2" fmla="*/ 2147483647 w 370"/>
              <a:gd name="T3" fmla="*/ 2147483647 h 821"/>
              <a:gd name="T4" fmla="*/ 2147483647 w 370"/>
              <a:gd name="T5" fmla="*/ 2147483647 h 821"/>
              <a:gd name="T6" fmla="*/ 2147483647 w 370"/>
              <a:gd name="T7" fmla="*/ 2147483647 h 821"/>
              <a:gd name="T8" fmla="*/ 2147483647 w 370"/>
              <a:gd name="T9" fmla="*/ 2147483647 h 821"/>
              <a:gd name="T10" fmla="*/ 2147483647 w 370"/>
              <a:gd name="T11" fmla="*/ 2147483647 h 821"/>
              <a:gd name="T12" fmla="*/ 2147483647 w 370"/>
              <a:gd name="T13" fmla="*/ 2147483647 h 821"/>
              <a:gd name="T14" fmla="*/ 2147483647 w 370"/>
              <a:gd name="T15" fmla="*/ 2147483647 h 821"/>
              <a:gd name="T16" fmla="*/ 2147483647 w 370"/>
              <a:gd name="T17" fmla="*/ 2147483647 h 821"/>
              <a:gd name="T18" fmla="*/ 2147483647 w 370"/>
              <a:gd name="T19" fmla="*/ 2147483647 h 821"/>
              <a:gd name="T20" fmla="*/ 2147483647 w 370"/>
              <a:gd name="T21" fmla="*/ 2147483647 h 821"/>
              <a:gd name="T22" fmla="*/ 2147483647 w 370"/>
              <a:gd name="T23" fmla="*/ 2147483647 h 821"/>
              <a:gd name="T24" fmla="*/ 2147483647 w 370"/>
              <a:gd name="T25" fmla="*/ 2147483647 h 821"/>
              <a:gd name="T26" fmla="*/ 2147483647 w 370"/>
              <a:gd name="T27" fmla="*/ 2147483647 h 821"/>
              <a:gd name="T28" fmla="*/ 2147483647 w 370"/>
              <a:gd name="T29" fmla="*/ 2147483647 h 821"/>
              <a:gd name="T30" fmla="*/ 2147483647 w 370"/>
              <a:gd name="T31" fmla="*/ 2147483647 h 821"/>
              <a:gd name="T32" fmla="*/ 2147483647 w 370"/>
              <a:gd name="T33" fmla="*/ 2147483647 h 821"/>
              <a:gd name="T34" fmla="*/ 2147483647 w 370"/>
              <a:gd name="T35" fmla="*/ 2147483647 h 821"/>
              <a:gd name="T36" fmla="*/ 2147483647 w 370"/>
              <a:gd name="T37" fmla="*/ 2147483647 h 821"/>
              <a:gd name="T38" fmla="*/ 2147483647 w 370"/>
              <a:gd name="T39" fmla="*/ 2147483647 h 821"/>
              <a:gd name="T40" fmla="*/ 2147483647 w 370"/>
              <a:gd name="T41" fmla="*/ 2147483647 h 821"/>
              <a:gd name="T42" fmla="*/ 2147483647 w 370"/>
              <a:gd name="T43" fmla="*/ 2147483647 h 821"/>
              <a:gd name="T44" fmla="*/ 2147483647 w 370"/>
              <a:gd name="T45" fmla="*/ 2147483647 h 821"/>
              <a:gd name="T46" fmla="*/ 2147483647 w 370"/>
              <a:gd name="T47" fmla="*/ 2147483647 h 821"/>
              <a:gd name="T48" fmla="*/ 2147483647 w 370"/>
              <a:gd name="T49" fmla="*/ 2147483647 h 821"/>
              <a:gd name="T50" fmla="*/ 2147483647 w 370"/>
              <a:gd name="T51" fmla="*/ 2147483647 h 821"/>
              <a:gd name="T52" fmla="*/ 2147483647 w 370"/>
              <a:gd name="T53" fmla="*/ 2147483647 h 821"/>
              <a:gd name="T54" fmla="*/ 2147483647 w 370"/>
              <a:gd name="T55" fmla="*/ 2147483647 h 821"/>
              <a:gd name="T56" fmla="*/ 2147483647 w 370"/>
              <a:gd name="T57" fmla="*/ 2147483647 h 821"/>
              <a:gd name="T58" fmla="*/ 2147483647 w 370"/>
              <a:gd name="T59" fmla="*/ 2147483647 h 821"/>
              <a:gd name="T60" fmla="*/ 2147483647 w 370"/>
              <a:gd name="T61" fmla="*/ 2147483647 h 821"/>
              <a:gd name="T62" fmla="*/ 2147483647 w 370"/>
              <a:gd name="T63" fmla="*/ 2147483647 h 821"/>
              <a:gd name="T64" fmla="*/ 2147483647 w 370"/>
              <a:gd name="T65" fmla="*/ 2147483647 h 821"/>
              <a:gd name="T66" fmla="*/ 2147483647 w 370"/>
              <a:gd name="T67" fmla="*/ 2147483647 h 821"/>
              <a:gd name="T68" fmla="*/ 2147483647 w 370"/>
              <a:gd name="T69" fmla="*/ 2147483647 h 821"/>
              <a:gd name="T70" fmla="*/ 2147483647 w 370"/>
              <a:gd name="T71" fmla="*/ 2147483647 h 821"/>
              <a:gd name="T72" fmla="*/ 2147483647 w 370"/>
              <a:gd name="T73" fmla="*/ 2147483647 h 821"/>
              <a:gd name="T74" fmla="*/ 2147483647 w 370"/>
              <a:gd name="T75" fmla="*/ 2147483647 h 821"/>
              <a:gd name="T76" fmla="*/ 2147483647 w 370"/>
              <a:gd name="T77" fmla="*/ 2147483647 h 821"/>
              <a:gd name="T78" fmla="*/ 2147483647 w 370"/>
              <a:gd name="T79" fmla="*/ 2147483647 h 821"/>
              <a:gd name="T80" fmla="*/ 2147483647 w 370"/>
              <a:gd name="T81" fmla="*/ 2147483647 h 821"/>
              <a:gd name="T82" fmla="*/ 2147483647 w 370"/>
              <a:gd name="T83" fmla="*/ 2147483647 h 821"/>
              <a:gd name="T84" fmla="*/ 2147483647 w 370"/>
              <a:gd name="T85" fmla="*/ 2147483647 h 821"/>
              <a:gd name="T86" fmla="*/ 2147483647 w 370"/>
              <a:gd name="T87" fmla="*/ 2147483647 h 821"/>
              <a:gd name="T88" fmla="*/ 2147483647 w 370"/>
              <a:gd name="T89" fmla="*/ 2147483647 h 821"/>
              <a:gd name="T90" fmla="*/ 2147483647 w 370"/>
              <a:gd name="T91" fmla="*/ 2147483647 h 821"/>
              <a:gd name="T92" fmla="*/ 2147483647 w 370"/>
              <a:gd name="T93" fmla="*/ 2147483647 h 821"/>
              <a:gd name="T94" fmla="*/ 2147483647 w 370"/>
              <a:gd name="T95" fmla="*/ 2147483647 h 821"/>
              <a:gd name="T96" fmla="*/ 2147483647 w 370"/>
              <a:gd name="T97" fmla="*/ 2147483647 h 821"/>
              <a:gd name="T98" fmla="*/ 2147483647 w 370"/>
              <a:gd name="T99" fmla="*/ 2147483647 h 821"/>
              <a:gd name="T100" fmla="*/ 2147483647 w 370"/>
              <a:gd name="T101" fmla="*/ 2147483647 h 821"/>
              <a:gd name="T102" fmla="*/ 2147483647 w 370"/>
              <a:gd name="T103" fmla="*/ 2147483647 h 821"/>
              <a:gd name="T104" fmla="*/ 2147483647 w 370"/>
              <a:gd name="T105" fmla="*/ 2147483647 h 821"/>
              <a:gd name="T106" fmla="*/ 2147483647 w 370"/>
              <a:gd name="T107" fmla="*/ 2147483647 h 821"/>
              <a:gd name="T108" fmla="*/ 2147483647 w 370"/>
              <a:gd name="T109" fmla="*/ 2147483647 h 8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0"/>
              <a:gd name="T166" fmla="*/ 0 h 821"/>
              <a:gd name="T167" fmla="*/ 370 w 370"/>
              <a:gd name="T168" fmla="*/ 821 h 8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0" h="821">
                <a:moveTo>
                  <a:pt x="303" y="435"/>
                </a:moveTo>
                <a:lnTo>
                  <a:pt x="295" y="435"/>
                </a:lnTo>
                <a:lnTo>
                  <a:pt x="288" y="437"/>
                </a:lnTo>
                <a:lnTo>
                  <a:pt x="282" y="440"/>
                </a:lnTo>
                <a:lnTo>
                  <a:pt x="277" y="443"/>
                </a:lnTo>
                <a:lnTo>
                  <a:pt x="265" y="451"/>
                </a:lnTo>
                <a:lnTo>
                  <a:pt x="256" y="463"/>
                </a:lnTo>
                <a:lnTo>
                  <a:pt x="246" y="476"/>
                </a:lnTo>
                <a:lnTo>
                  <a:pt x="241" y="492"/>
                </a:lnTo>
                <a:lnTo>
                  <a:pt x="236" y="510"/>
                </a:lnTo>
                <a:lnTo>
                  <a:pt x="234" y="528"/>
                </a:lnTo>
                <a:lnTo>
                  <a:pt x="236" y="547"/>
                </a:lnTo>
                <a:lnTo>
                  <a:pt x="241" y="565"/>
                </a:lnTo>
                <a:lnTo>
                  <a:pt x="246" y="580"/>
                </a:lnTo>
                <a:lnTo>
                  <a:pt x="256" y="594"/>
                </a:lnTo>
                <a:lnTo>
                  <a:pt x="265" y="606"/>
                </a:lnTo>
                <a:lnTo>
                  <a:pt x="277" y="614"/>
                </a:lnTo>
                <a:lnTo>
                  <a:pt x="282" y="617"/>
                </a:lnTo>
                <a:lnTo>
                  <a:pt x="288" y="619"/>
                </a:lnTo>
                <a:lnTo>
                  <a:pt x="295" y="620"/>
                </a:lnTo>
                <a:lnTo>
                  <a:pt x="303" y="620"/>
                </a:lnTo>
                <a:lnTo>
                  <a:pt x="309" y="620"/>
                </a:lnTo>
                <a:lnTo>
                  <a:pt x="316" y="619"/>
                </a:lnTo>
                <a:lnTo>
                  <a:pt x="322" y="617"/>
                </a:lnTo>
                <a:lnTo>
                  <a:pt x="327" y="614"/>
                </a:lnTo>
                <a:lnTo>
                  <a:pt x="338" y="606"/>
                </a:lnTo>
                <a:lnTo>
                  <a:pt x="348" y="594"/>
                </a:lnTo>
                <a:lnTo>
                  <a:pt x="356" y="580"/>
                </a:lnTo>
                <a:lnTo>
                  <a:pt x="363" y="565"/>
                </a:lnTo>
                <a:lnTo>
                  <a:pt x="368" y="547"/>
                </a:lnTo>
                <a:lnTo>
                  <a:pt x="369" y="528"/>
                </a:lnTo>
                <a:lnTo>
                  <a:pt x="368" y="510"/>
                </a:lnTo>
                <a:lnTo>
                  <a:pt x="363" y="492"/>
                </a:lnTo>
                <a:lnTo>
                  <a:pt x="356" y="476"/>
                </a:lnTo>
                <a:lnTo>
                  <a:pt x="348" y="463"/>
                </a:lnTo>
                <a:lnTo>
                  <a:pt x="338" y="451"/>
                </a:lnTo>
                <a:lnTo>
                  <a:pt x="327" y="443"/>
                </a:lnTo>
                <a:lnTo>
                  <a:pt x="322" y="440"/>
                </a:lnTo>
                <a:lnTo>
                  <a:pt x="316" y="437"/>
                </a:lnTo>
                <a:lnTo>
                  <a:pt x="309" y="435"/>
                </a:lnTo>
                <a:lnTo>
                  <a:pt x="303" y="435"/>
                </a:lnTo>
                <a:lnTo>
                  <a:pt x="65" y="646"/>
                </a:lnTo>
                <a:lnTo>
                  <a:pt x="59" y="646"/>
                </a:lnTo>
                <a:lnTo>
                  <a:pt x="54" y="648"/>
                </a:lnTo>
                <a:lnTo>
                  <a:pt x="48" y="650"/>
                </a:lnTo>
                <a:lnTo>
                  <a:pt x="41" y="653"/>
                </a:lnTo>
                <a:lnTo>
                  <a:pt x="31" y="661"/>
                </a:lnTo>
                <a:lnTo>
                  <a:pt x="22" y="672"/>
                </a:lnTo>
                <a:lnTo>
                  <a:pt x="13" y="685"/>
                </a:lnTo>
                <a:lnTo>
                  <a:pt x="9" y="700"/>
                </a:lnTo>
                <a:lnTo>
                  <a:pt x="5" y="716"/>
                </a:lnTo>
                <a:lnTo>
                  <a:pt x="4" y="733"/>
                </a:lnTo>
                <a:lnTo>
                  <a:pt x="5" y="750"/>
                </a:lnTo>
                <a:lnTo>
                  <a:pt x="9" y="767"/>
                </a:lnTo>
                <a:lnTo>
                  <a:pt x="13" y="781"/>
                </a:lnTo>
                <a:lnTo>
                  <a:pt x="22" y="794"/>
                </a:lnTo>
                <a:lnTo>
                  <a:pt x="31" y="806"/>
                </a:lnTo>
                <a:lnTo>
                  <a:pt x="41" y="814"/>
                </a:lnTo>
                <a:lnTo>
                  <a:pt x="48" y="815"/>
                </a:lnTo>
                <a:lnTo>
                  <a:pt x="54" y="819"/>
                </a:lnTo>
                <a:lnTo>
                  <a:pt x="59" y="819"/>
                </a:lnTo>
                <a:lnTo>
                  <a:pt x="65" y="820"/>
                </a:lnTo>
                <a:lnTo>
                  <a:pt x="72" y="819"/>
                </a:lnTo>
                <a:lnTo>
                  <a:pt x="78" y="819"/>
                </a:lnTo>
                <a:lnTo>
                  <a:pt x="85" y="815"/>
                </a:lnTo>
                <a:lnTo>
                  <a:pt x="90" y="814"/>
                </a:lnTo>
                <a:lnTo>
                  <a:pt x="101" y="806"/>
                </a:lnTo>
                <a:lnTo>
                  <a:pt x="109" y="794"/>
                </a:lnTo>
                <a:lnTo>
                  <a:pt x="117" y="781"/>
                </a:lnTo>
                <a:lnTo>
                  <a:pt x="124" y="767"/>
                </a:lnTo>
                <a:lnTo>
                  <a:pt x="127" y="750"/>
                </a:lnTo>
                <a:lnTo>
                  <a:pt x="129" y="733"/>
                </a:lnTo>
                <a:lnTo>
                  <a:pt x="127" y="716"/>
                </a:lnTo>
                <a:lnTo>
                  <a:pt x="124" y="700"/>
                </a:lnTo>
                <a:lnTo>
                  <a:pt x="117" y="685"/>
                </a:lnTo>
                <a:lnTo>
                  <a:pt x="109" y="672"/>
                </a:lnTo>
                <a:lnTo>
                  <a:pt x="101" y="661"/>
                </a:lnTo>
                <a:lnTo>
                  <a:pt x="90" y="653"/>
                </a:lnTo>
                <a:lnTo>
                  <a:pt x="85" y="650"/>
                </a:lnTo>
                <a:lnTo>
                  <a:pt x="78" y="648"/>
                </a:lnTo>
                <a:lnTo>
                  <a:pt x="72" y="646"/>
                </a:lnTo>
                <a:lnTo>
                  <a:pt x="65" y="646"/>
                </a:lnTo>
                <a:lnTo>
                  <a:pt x="52" y="247"/>
                </a:lnTo>
                <a:lnTo>
                  <a:pt x="41" y="248"/>
                </a:lnTo>
                <a:lnTo>
                  <a:pt x="33" y="252"/>
                </a:lnTo>
                <a:lnTo>
                  <a:pt x="23" y="258"/>
                </a:lnTo>
                <a:lnTo>
                  <a:pt x="15" y="268"/>
                </a:lnTo>
                <a:lnTo>
                  <a:pt x="10" y="278"/>
                </a:lnTo>
                <a:lnTo>
                  <a:pt x="5" y="291"/>
                </a:lnTo>
                <a:lnTo>
                  <a:pt x="2" y="304"/>
                </a:lnTo>
                <a:lnTo>
                  <a:pt x="0" y="318"/>
                </a:lnTo>
                <a:lnTo>
                  <a:pt x="2" y="333"/>
                </a:lnTo>
                <a:lnTo>
                  <a:pt x="5" y="346"/>
                </a:lnTo>
                <a:lnTo>
                  <a:pt x="10" y="357"/>
                </a:lnTo>
                <a:lnTo>
                  <a:pt x="15" y="369"/>
                </a:lnTo>
                <a:lnTo>
                  <a:pt x="23" y="377"/>
                </a:lnTo>
                <a:lnTo>
                  <a:pt x="33" y="383"/>
                </a:lnTo>
                <a:lnTo>
                  <a:pt x="41" y="388"/>
                </a:lnTo>
                <a:lnTo>
                  <a:pt x="52" y="390"/>
                </a:lnTo>
                <a:lnTo>
                  <a:pt x="62" y="388"/>
                </a:lnTo>
                <a:lnTo>
                  <a:pt x="72" y="383"/>
                </a:lnTo>
                <a:lnTo>
                  <a:pt x="80" y="377"/>
                </a:lnTo>
                <a:lnTo>
                  <a:pt x="88" y="369"/>
                </a:lnTo>
                <a:lnTo>
                  <a:pt x="95" y="357"/>
                </a:lnTo>
                <a:lnTo>
                  <a:pt x="100" y="346"/>
                </a:lnTo>
                <a:lnTo>
                  <a:pt x="103" y="333"/>
                </a:lnTo>
                <a:lnTo>
                  <a:pt x="103" y="318"/>
                </a:lnTo>
                <a:lnTo>
                  <a:pt x="103" y="304"/>
                </a:lnTo>
                <a:lnTo>
                  <a:pt x="100" y="291"/>
                </a:lnTo>
                <a:lnTo>
                  <a:pt x="95" y="278"/>
                </a:lnTo>
                <a:lnTo>
                  <a:pt x="88" y="268"/>
                </a:lnTo>
                <a:lnTo>
                  <a:pt x="80" y="258"/>
                </a:lnTo>
                <a:lnTo>
                  <a:pt x="72" y="252"/>
                </a:lnTo>
                <a:lnTo>
                  <a:pt x="62" y="248"/>
                </a:lnTo>
                <a:lnTo>
                  <a:pt x="52" y="247"/>
                </a:lnTo>
                <a:lnTo>
                  <a:pt x="270" y="0"/>
                </a:lnTo>
                <a:lnTo>
                  <a:pt x="262" y="1"/>
                </a:lnTo>
                <a:lnTo>
                  <a:pt x="254" y="3"/>
                </a:lnTo>
                <a:lnTo>
                  <a:pt x="247" y="5"/>
                </a:lnTo>
                <a:lnTo>
                  <a:pt x="241" y="8"/>
                </a:lnTo>
                <a:lnTo>
                  <a:pt x="234" y="13"/>
                </a:lnTo>
                <a:lnTo>
                  <a:pt x="228" y="18"/>
                </a:lnTo>
                <a:lnTo>
                  <a:pt x="223" y="24"/>
                </a:lnTo>
                <a:lnTo>
                  <a:pt x="217" y="31"/>
                </a:lnTo>
                <a:lnTo>
                  <a:pt x="208" y="47"/>
                </a:lnTo>
                <a:lnTo>
                  <a:pt x="200" y="63"/>
                </a:lnTo>
                <a:lnTo>
                  <a:pt x="197" y="83"/>
                </a:lnTo>
                <a:lnTo>
                  <a:pt x="195" y="104"/>
                </a:lnTo>
                <a:lnTo>
                  <a:pt x="197" y="125"/>
                </a:lnTo>
                <a:lnTo>
                  <a:pt x="200" y="144"/>
                </a:lnTo>
                <a:lnTo>
                  <a:pt x="208" y="161"/>
                </a:lnTo>
                <a:lnTo>
                  <a:pt x="217" y="177"/>
                </a:lnTo>
                <a:lnTo>
                  <a:pt x="223" y="183"/>
                </a:lnTo>
                <a:lnTo>
                  <a:pt x="228" y="190"/>
                </a:lnTo>
                <a:lnTo>
                  <a:pt x="234" y="195"/>
                </a:lnTo>
                <a:lnTo>
                  <a:pt x="241" y="198"/>
                </a:lnTo>
                <a:lnTo>
                  <a:pt x="247" y="203"/>
                </a:lnTo>
                <a:lnTo>
                  <a:pt x="254" y="204"/>
                </a:lnTo>
                <a:lnTo>
                  <a:pt x="262" y="206"/>
                </a:lnTo>
                <a:lnTo>
                  <a:pt x="270" y="206"/>
                </a:lnTo>
                <a:lnTo>
                  <a:pt x="277" y="206"/>
                </a:lnTo>
                <a:lnTo>
                  <a:pt x="285" y="204"/>
                </a:lnTo>
                <a:lnTo>
                  <a:pt x="291" y="203"/>
                </a:lnTo>
                <a:lnTo>
                  <a:pt x="298" y="198"/>
                </a:lnTo>
                <a:lnTo>
                  <a:pt x="304" y="195"/>
                </a:lnTo>
                <a:lnTo>
                  <a:pt x="311" y="190"/>
                </a:lnTo>
                <a:lnTo>
                  <a:pt x="316" y="183"/>
                </a:lnTo>
                <a:lnTo>
                  <a:pt x="322" y="177"/>
                </a:lnTo>
                <a:lnTo>
                  <a:pt x="330" y="161"/>
                </a:lnTo>
                <a:lnTo>
                  <a:pt x="338" y="144"/>
                </a:lnTo>
                <a:lnTo>
                  <a:pt x="342" y="125"/>
                </a:lnTo>
                <a:lnTo>
                  <a:pt x="343" y="104"/>
                </a:lnTo>
                <a:lnTo>
                  <a:pt x="342" y="83"/>
                </a:lnTo>
                <a:lnTo>
                  <a:pt x="338" y="63"/>
                </a:lnTo>
                <a:lnTo>
                  <a:pt x="330" y="47"/>
                </a:lnTo>
                <a:lnTo>
                  <a:pt x="322" y="31"/>
                </a:lnTo>
                <a:lnTo>
                  <a:pt x="316" y="24"/>
                </a:lnTo>
                <a:lnTo>
                  <a:pt x="311" y="18"/>
                </a:lnTo>
                <a:lnTo>
                  <a:pt x="304" y="13"/>
                </a:lnTo>
                <a:lnTo>
                  <a:pt x="298" y="8"/>
                </a:lnTo>
                <a:lnTo>
                  <a:pt x="291" y="5"/>
                </a:lnTo>
                <a:lnTo>
                  <a:pt x="285" y="3"/>
                </a:lnTo>
                <a:lnTo>
                  <a:pt x="277" y="1"/>
                </a:lnTo>
                <a:lnTo>
                  <a:pt x="270" y="0"/>
                </a:lnTo>
                <a:lnTo>
                  <a:pt x="303" y="435"/>
                </a:lnTo>
              </a:path>
            </a:pathLst>
          </a:custGeom>
          <a:solidFill>
            <a:srgbClr val="CC99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Freeform 36"/>
          <p:cNvSpPr>
            <a:spLocks/>
          </p:cNvSpPr>
          <p:nvPr/>
        </p:nvSpPr>
        <p:spPr bwMode="auto">
          <a:xfrm>
            <a:off x="5489575" y="3460750"/>
            <a:ext cx="215900" cy="295275"/>
          </a:xfrm>
          <a:custGeom>
            <a:avLst/>
            <a:gdLst>
              <a:gd name="T0" fmla="*/ 2147483647 w 136"/>
              <a:gd name="T1" fmla="*/ 0 h 186"/>
              <a:gd name="T2" fmla="*/ 2147483647 w 136"/>
              <a:gd name="T3" fmla="*/ 0 h 186"/>
              <a:gd name="T4" fmla="*/ 2147483647 w 136"/>
              <a:gd name="T5" fmla="*/ 2147483647 h 186"/>
              <a:gd name="T6" fmla="*/ 2147483647 w 136"/>
              <a:gd name="T7" fmla="*/ 2147483647 h 186"/>
              <a:gd name="T8" fmla="*/ 2147483647 w 136"/>
              <a:gd name="T9" fmla="*/ 2147483647 h 186"/>
              <a:gd name="T10" fmla="*/ 2147483647 w 136"/>
              <a:gd name="T11" fmla="*/ 2147483647 h 186"/>
              <a:gd name="T12" fmla="*/ 2147483647 w 136"/>
              <a:gd name="T13" fmla="*/ 2147483647 h 186"/>
              <a:gd name="T14" fmla="*/ 2147483647 w 136"/>
              <a:gd name="T15" fmla="*/ 2147483647 h 186"/>
              <a:gd name="T16" fmla="*/ 2147483647 w 136"/>
              <a:gd name="T17" fmla="*/ 2147483647 h 186"/>
              <a:gd name="T18" fmla="*/ 2147483647 w 136"/>
              <a:gd name="T19" fmla="*/ 2147483647 h 186"/>
              <a:gd name="T20" fmla="*/ 0 w 136"/>
              <a:gd name="T21" fmla="*/ 2147483647 h 186"/>
              <a:gd name="T22" fmla="*/ 2147483647 w 136"/>
              <a:gd name="T23" fmla="*/ 2147483647 h 186"/>
              <a:gd name="T24" fmla="*/ 2147483647 w 136"/>
              <a:gd name="T25" fmla="*/ 2147483647 h 186"/>
              <a:gd name="T26" fmla="*/ 2147483647 w 136"/>
              <a:gd name="T27" fmla="*/ 2147483647 h 186"/>
              <a:gd name="T28" fmla="*/ 2147483647 w 136"/>
              <a:gd name="T29" fmla="*/ 2147483647 h 186"/>
              <a:gd name="T30" fmla="*/ 2147483647 w 136"/>
              <a:gd name="T31" fmla="*/ 2147483647 h 186"/>
              <a:gd name="T32" fmla="*/ 2147483647 w 136"/>
              <a:gd name="T33" fmla="*/ 2147483647 h 186"/>
              <a:gd name="T34" fmla="*/ 2147483647 w 136"/>
              <a:gd name="T35" fmla="*/ 2147483647 h 186"/>
              <a:gd name="T36" fmla="*/ 2147483647 w 136"/>
              <a:gd name="T37" fmla="*/ 2147483647 h 186"/>
              <a:gd name="T38" fmla="*/ 2147483647 w 136"/>
              <a:gd name="T39" fmla="*/ 2147483647 h 186"/>
              <a:gd name="T40" fmla="*/ 2147483647 w 136"/>
              <a:gd name="T41" fmla="*/ 2147483647 h 186"/>
              <a:gd name="T42" fmla="*/ 2147483647 w 136"/>
              <a:gd name="T43" fmla="*/ 2147483647 h 186"/>
              <a:gd name="T44" fmla="*/ 2147483647 w 136"/>
              <a:gd name="T45" fmla="*/ 2147483647 h 186"/>
              <a:gd name="T46" fmla="*/ 2147483647 w 136"/>
              <a:gd name="T47" fmla="*/ 2147483647 h 186"/>
              <a:gd name="T48" fmla="*/ 2147483647 w 136"/>
              <a:gd name="T49" fmla="*/ 2147483647 h 186"/>
              <a:gd name="T50" fmla="*/ 2147483647 w 136"/>
              <a:gd name="T51" fmla="*/ 2147483647 h 186"/>
              <a:gd name="T52" fmla="*/ 2147483647 w 136"/>
              <a:gd name="T53" fmla="*/ 2147483647 h 186"/>
              <a:gd name="T54" fmla="*/ 2147483647 w 136"/>
              <a:gd name="T55" fmla="*/ 2147483647 h 186"/>
              <a:gd name="T56" fmla="*/ 2147483647 w 136"/>
              <a:gd name="T57" fmla="*/ 2147483647 h 186"/>
              <a:gd name="T58" fmla="*/ 2147483647 w 136"/>
              <a:gd name="T59" fmla="*/ 2147483647 h 186"/>
              <a:gd name="T60" fmla="*/ 2147483647 w 136"/>
              <a:gd name="T61" fmla="*/ 2147483647 h 186"/>
              <a:gd name="T62" fmla="*/ 2147483647 w 136"/>
              <a:gd name="T63" fmla="*/ 2147483647 h 186"/>
              <a:gd name="T64" fmla="*/ 2147483647 w 136"/>
              <a:gd name="T65" fmla="*/ 2147483647 h 186"/>
              <a:gd name="T66" fmla="*/ 2147483647 w 136"/>
              <a:gd name="T67" fmla="*/ 2147483647 h 186"/>
              <a:gd name="T68" fmla="*/ 2147483647 w 136"/>
              <a:gd name="T69" fmla="*/ 2147483647 h 186"/>
              <a:gd name="T70" fmla="*/ 2147483647 w 136"/>
              <a:gd name="T71" fmla="*/ 2147483647 h 186"/>
              <a:gd name="T72" fmla="*/ 2147483647 w 136"/>
              <a:gd name="T73" fmla="*/ 2147483647 h 186"/>
              <a:gd name="T74" fmla="*/ 2147483647 w 136"/>
              <a:gd name="T75" fmla="*/ 2147483647 h 186"/>
              <a:gd name="T76" fmla="*/ 2147483647 w 136"/>
              <a:gd name="T77" fmla="*/ 2147483647 h 186"/>
              <a:gd name="T78" fmla="*/ 2147483647 w 136"/>
              <a:gd name="T79" fmla="*/ 0 h 186"/>
              <a:gd name="T80" fmla="*/ 2147483647 w 136"/>
              <a:gd name="T81" fmla="*/ 0 h 1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6"/>
              <a:gd name="T124" fmla="*/ 0 h 186"/>
              <a:gd name="T125" fmla="*/ 136 w 136"/>
              <a:gd name="T126" fmla="*/ 186 h 1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6" h="186">
                <a:moveTo>
                  <a:pt x="69" y="0"/>
                </a:moveTo>
                <a:lnTo>
                  <a:pt x="61" y="0"/>
                </a:lnTo>
                <a:lnTo>
                  <a:pt x="54" y="2"/>
                </a:lnTo>
                <a:lnTo>
                  <a:pt x="48" y="5"/>
                </a:lnTo>
                <a:lnTo>
                  <a:pt x="43" y="8"/>
                </a:lnTo>
                <a:lnTo>
                  <a:pt x="31" y="16"/>
                </a:lnTo>
                <a:lnTo>
                  <a:pt x="22" y="28"/>
                </a:lnTo>
                <a:lnTo>
                  <a:pt x="12" y="41"/>
                </a:lnTo>
                <a:lnTo>
                  <a:pt x="7" y="57"/>
                </a:lnTo>
                <a:lnTo>
                  <a:pt x="2" y="75"/>
                </a:lnTo>
                <a:lnTo>
                  <a:pt x="0" y="93"/>
                </a:lnTo>
                <a:lnTo>
                  <a:pt x="2" y="112"/>
                </a:lnTo>
                <a:lnTo>
                  <a:pt x="7" y="130"/>
                </a:lnTo>
                <a:lnTo>
                  <a:pt x="12" y="145"/>
                </a:lnTo>
                <a:lnTo>
                  <a:pt x="22" y="159"/>
                </a:lnTo>
                <a:lnTo>
                  <a:pt x="31" y="171"/>
                </a:lnTo>
                <a:lnTo>
                  <a:pt x="43" y="179"/>
                </a:lnTo>
                <a:lnTo>
                  <a:pt x="48" y="182"/>
                </a:lnTo>
                <a:lnTo>
                  <a:pt x="54" y="184"/>
                </a:lnTo>
                <a:lnTo>
                  <a:pt x="61" y="185"/>
                </a:lnTo>
                <a:lnTo>
                  <a:pt x="69" y="185"/>
                </a:lnTo>
                <a:lnTo>
                  <a:pt x="75" y="185"/>
                </a:lnTo>
                <a:lnTo>
                  <a:pt x="82" y="184"/>
                </a:lnTo>
                <a:lnTo>
                  <a:pt x="88" y="182"/>
                </a:lnTo>
                <a:lnTo>
                  <a:pt x="93" y="179"/>
                </a:lnTo>
                <a:lnTo>
                  <a:pt x="104" y="171"/>
                </a:lnTo>
                <a:lnTo>
                  <a:pt x="114" y="159"/>
                </a:lnTo>
                <a:lnTo>
                  <a:pt x="122" y="145"/>
                </a:lnTo>
                <a:lnTo>
                  <a:pt x="129" y="130"/>
                </a:lnTo>
                <a:lnTo>
                  <a:pt x="134" y="112"/>
                </a:lnTo>
                <a:lnTo>
                  <a:pt x="135" y="93"/>
                </a:lnTo>
                <a:lnTo>
                  <a:pt x="134" y="75"/>
                </a:lnTo>
                <a:lnTo>
                  <a:pt x="129" y="57"/>
                </a:lnTo>
                <a:lnTo>
                  <a:pt x="122" y="41"/>
                </a:lnTo>
                <a:lnTo>
                  <a:pt x="114" y="28"/>
                </a:lnTo>
                <a:lnTo>
                  <a:pt x="104" y="16"/>
                </a:lnTo>
                <a:lnTo>
                  <a:pt x="93" y="8"/>
                </a:lnTo>
                <a:lnTo>
                  <a:pt x="88" y="5"/>
                </a:lnTo>
                <a:lnTo>
                  <a:pt x="82" y="2"/>
                </a:lnTo>
                <a:lnTo>
                  <a:pt x="75" y="0"/>
                </a:lnTo>
                <a:lnTo>
                  <a:pt x="6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Freeform 37"/>
          <p:cNvSpPr>
            <a:spLocks/>
          </p:cNvSpPr>
          <p:nvPr/>
        </p:nvSpPr>
        <p:spPr bwMode="auto">
          <a:xfrm>
            <a:off x="5124450" y="3795713"/>
            <a:ext cx="200025" cy="277812"/>
          </a:xfrm>
          <a:custGeom>
            <a:avLst/>
            <a:gdLst>
              <a:gd name="T0" fmla="*/ 2147483647 w 126"/>
              <a:gd name="T1" fmla="*/ 0 h 175"/>
              <a:gd name="T2" fmla="*/ 2147483647 w 126"/>
              <a:gd name="T3" fmla="*/ 0 h 175"/>
              <a:gd name="T4" fmla="*/ 2147483647 w 126"/>
              <a:gd name="T5" fmla="*/ 2147483647 h 175"/>
              <a:gd name="T6" fmla="*/ 2147483647 w 126"/>
              <a:gd name="T7" fmla="*/ 2147483647 h 175"/>
              <a:gd name="T8" fmla="*/ 2147483647 w 126"/>
              <a:gd name="T9" fmla="*/ 2147483647 h 175"/>
              <a:gd name="T10" fmla="*/ 2147483647 w 126"/>
              <a:gd name="T11" fmla="*/ 2147483647 h 175"/>
              <a:gd name="T12" fmla="*/ 2147483647 w 126"/>
              <a:gd name="T13" fmla="*/ 2147483647 h 175"/>
              <a:gd name="T14" fmla="*/ 2147483647 w 126"/>
              <a:gd name="T15" fmla="*/ 2147483647 h 175"/>
              <a:gd name="T16" fmla="*/ 2147483647 w 126"/>
              <a:gd name="T17" fmla="*/ 2147483647 h 175"/>
              <a:gd name="T18" fmla="*/ 2147483647 w 126"/>
              <a:gd name="T19" fmla="*/ 2147483647 h 175"/>
              <a:gd name="T20" fmla="*/ 0 w 126"/>
              <a:gd name="T21" fmla="*/ 2147483647 h 175"/>
              <a:gd name="T22" fmla="*/ 2147483647 w 126"/>
              <a:gd name="T23" fmla="*/ 2147483647 h 175"/>
              <a:gd name="T24" fmla="*/ 2147483647 w 126"/>
              <a:gd name="T25" fmla="*/ 2147483647 h 175"/>
              <a:gd name="T26" fmla="*/ 2147483647 w 126"/>
              <a:gd name="T27" fmla="*/ 2147483647 h 175"/>
              <a:gd name="T28" fmla="*/ 2147483647 w 126"/>
              <a:gd name="T29" fmla="*/ 2147483647 h 175"/>
              <a:gd name="T30" fmla="*/ 2147483647 w 126"/>
              <a:gd name="T31" fmla="*/ 2147483647 h 175"/>
              <a:gd name="T32" fmla="*/ 2147483647 w 126"/>
              <a:gd name="T33" fmla="*/ 2147483647 h 175"/>
              <a:gd name="T34" fmla="*/ 2147483647 w 126"/>
              <a:gd name="T35" fmla="*/ 2147483647 h 175"/>
              <a:gd name="T36" fmla="*/ 2147483647 w 126"/>
              <a:gd name="T37" fmla="*/ 2147483647 h 175"/>
              <a:gd name="T38" fmla="*/ 2147483647 w 126"/>
              <a:gd name="T39" fmla="*/ 2147483647 h 175"/>
              <a:gd name="T40" fmla="*/ 2147483647 w 126"/>
              <a:gd name="T41" fmla="*/ 2147483647 h 175"/>
              <a:gd name="T42" fmla="*/ 2147483647 w 126"/>
              <a:gd name="T43" fmla="*/ 2147483647 h 175"/>
              <a:gd name="T44" fmla="*/ 2147483647 w 126"/>
              <a:gd name="T45" fmla="*/ 2147483647 h 175"/>
              <a:gd name="T46" fmla="*/ 2147483647 w 126"/>
              <a:gd name="T47" fmla="*/ 2147483647 h 175"/>
              <a:gd name="T48" fmla="*/ 2147483647 w 126"/>
              <a:gd name="T49" fmla="*/ 2147483647 h 175"/>
              <a:gd name="T50" fmla="*/ 2147483647 w 126"/>
              <a:gd name="T51" fmla="*/ 2147483647 h 175"/>
              <a:gd name="T52" fmla="*/ 2147483647 w 126"/>
              <a:gd name="T53" fmla="*/ 2147483647 h 175"/>
              <a:gd name="T54" fmla="*/ 2147483647 w 126"/>
              <a:gd name="T55" fmla="*/ 2147483647 h 175"/>
              <a:gd name="T56" fmla="*/ 2147483647 w 126"/>
              <a:gd name="T57" fmla="*/ 2147483647 h 175"/>
              <a:gd name="T58" fmla="*/ 2147483647 w 126"/>
              <a:gd name="T59" fmla="*/ 2147483647 h 175"/>
              <a:gd name="T60" fmla="*/ 2147483647 w 126"/>
              <a:gd name="T61" fmla="*/ 2147483647 h 175"/>
              <a:gd name="T62" fmla="*/ 2147483647 w 126"/>
              <a:gd name="T63" fmla="*/ 2147483647 h 175"/>
              <a:gd name="T64" fmla="*/ 2147483647 w 126"/>
              <a:gd name="T65" fmla="*/ 2147483647 h 175"/>
              <a:gd name="T66" fmla="*/ 2147483647 w 126"/>
              <a:gd name="T67" fmla="*/ 2147483647 h 175"/>
              <a:gd name="T68" fmla="*/ 2147483647 w 126"/>
              <a:gd name="T69" fmla="*/ 2147483647 h 175"/>
              <a:gd name="T70" fmla="*/ 2147483647 w 126"/>
              <a:gd name="T71" fmla="*/ 2147483647 h 175"/>
              <a:gd name="T72" fmla="*/ 2147483647 w 126"/>
              <a:gd name="T73" fmla="*/ 2147483647 h 175"/>
              <a:gd name="T74" fmla="*/ 2147483647 w 126"/>
              <a:gd name="T75" fmla="*/ 2147483647 h 175"/>
              <a:gd name="T76" fmla="*/ 2147483647 w 126"/>
              <a:gd name="T77" fmla="*/ 2147483647 h 175"/>
              <a:gd name="T78" fmla="*/ 2147483647 w 126"/>
              <a:gd name="T79" fmla="*/ 0 h 175"/>
              <a:gd name="T80" fmla="*/ 2147483647 w 126"/>
              <a:gd name="T81" fmla="*/ 0 h 1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6"/>
              <a:gd name="T124" fmla="*/ 0 h 175"/>
              <a:gd name="T125" fmla="*/ 126 w 126"/>
              <a:gd name="T126" fmla="*/ 175 h 17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6" h="175">
                <a:moveTo>
                  <a:pt x="61" y="0"/>
                </a:moveTo>
                <a:lnTo>
                  <a:pt x="55" y="0"/>
                </a:lnTo>
                <a:lnTo>
                  <a:pt x="50" y="2"/>
                </a:lnTo>
                <a:lnTo>
                  <a:pt x="44" y="4"/>
                </a:lnTo>
                <a:lnTo>
                  <a:pt x="37" y="7"/>
                </a:lnTo>
                <a:lnTo>
                  <a:pt x="27" y="15"/>
                </a:lnTo>
                <a:lnTo>
                  <a:pt x="18" y="26"/>
                </a:lnTo>
                <a:lnTo>
                  <a:pt x="9" y="39"/>
                </a:lnTo>
                <a:lnTo>
                  <a:pt x="5" y="54"/>
                </a:lnTo>
                <a:lnTo>
                  <a:pt x="1" y="70"/>
                </a:lnTo>
                <a:lnTo>
                  <a:pt x="0" y="87"/>
                </a:lnTo>
                <a:lnTo>
                  <a:pt x="1" y="104"/>
                </a:lnTo>
                <a:lnTo>
                  <a:pt x="5" y="121"/>
                </a:lnTo>
                <a:lnTo>
                  <a:pt x="9" y="135"/>
                </a:lnTo>
                <a:lnTo>
                  <a:pt x="18" y="148"/>
                </a:lnTo>
                <a:lnTo>
                  <a:pt x="27" y="160"/>
                </a:lnTo>
                <a:lnTo>
                  <a:pt x="37" y="168"/>
                </a:lnTo>
                <a:lnTo>
                  <a:pt x="44" y="169"/>
                </a:lnTo>
                <a:lnTo>
                  <a:pt x="50" y="173"/>
                </a:lnTo>
                <a:lnTo>
                  <a:pt x="55" y="173"/>
                </a:lnTo>
                <a:lnTo>
                  <a:pt x="61" y="174"/>
                </a:lnTo>
                <a:lnTo>
                  <a:pt x="68" y="173"/>
                </a:lnTo>
                <a:lnTo>
                  <a:pt x="74" y="173"/>
                </a:lnTo>
                <a:lnTo>
                  <a:pt x="81" y="169"/>
                </a:lnTo>
                <a:lnTo>
                  <a:pt x="86" y="168"/>
                </a:lnTo>
                <a:lnTo>
                  <a:pt x="97" y="160"/>
                </a:lnTo>
                <a:lnTo>
                  <a:pt x="105" y="148"/>
                </a:lnTo>
                <a:lnTo>
                  <a:pt x="113" y="135"/>
                </a:lnTo>
                <a:lnTo>
                  <a:pt x="120" y="121"/>
                </a:lnTo>
                <a:lnTo>
                  <a:pt x="123" y="104"/>
                </a:lnTo>
                <a:lnTo>
                  <a:pt x="125" y="87"/>
                </a:lnTo>
                <a:lnTo>
                  <a:pt x="123" y="70"/>
                </a:lnTo>
                <a:lnTo>
                  <a:pt x="120" y="54"/>
                </a:lnTo>
                <a:lnTo>
                  <a:pt x="113" y="39"/>
                </a:lnTo>
                <a:lnTo>
                  <a:pt x="105" y="26"/>
                </a:lnTo>
                <a:lnTo>
                  <a:pt x="97" y="15"/>
                </a:lnTo>
                <a:lnTo>
                  <a:pt x="86" y="7"/>
                </a:lnTo>
                <a:lnTo>
                  <a:pt x="81" y="4"/>
                </a:lnTo>
                <a:lnTo>
                  <a:pt x="74" y="2"/>
                </a:lnTo>
                <a:lnTo>
                  <a:pt x="68" y="0"/>
                </a:lnTo>
                <a:lnTo>
                  <a:pt x="6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Freeform 38"/>
          <p:cNvSpPr>
            <a:spLocks/>
          </p:cNvSpPr>
          <p:nvPr/>
        </p:nvSpPr>
        <p:spPr bwMode="auto">
          <a:xfrm>
            <a:off x="5118100" y="3162300"/>
            <a:ext cx="165100" cy="228600"/>
          </a:xfrm>
          <a:custGeom>
            <a:avLst/>
            <a:gdLst>
              <a:gd name="T0" fmla="*/ 2147483647 w 104"/>
              <a:gd name="T1" fmla="*/ 0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2147483647 w 104"/>
              <a:gd name="T9" fmla="*/ 2147483647 h 144"/>
              <a:gd name="T10" fmla="*/ 2147483647 w 104"/>
              <a:gd name="T11" fmla="*/ 2147483647 h 144"/>
              <a:gd name="T12" fmla="*/ 2147483647 w 104"/>
              <a:gd name="T13" fmla="*/ 2147483647 h 144"/>
              <a:gd name="T14" fmla="*/ 2147483647 w 104"/>
              <a:gd name="T15" fmla="*/ 2147483647 h 144"/>
              <a:gd name="T16" fmla="*/ 0 w 104"/>
              <a:gd name="T17" fmla="*/ 2147483647 h 144"/>
              <a:gd name="T18" fmla="*/ 2147483647 w 104"/>
              <a:gd name="T19" fmla="*/ 2147483647 h 144"/>
              <a:gd name="T20" fmla="*/ 2147483647 w 104"/>
              <a:gd name="T21" fmla="*/ 2147483647 h 144"/>
              <a:gd name="T22" fmla="*/ 2147483647 w 104"/>
              <a:gd name="T23" fmla="*/ 2147483647 h 144"/>
              <a:gd name="T24" fmla="*/ 2147483647 w 104"/>
              <a:gd name="T25" fmla="*/ 2147483647 h 144"/>
              <a:gd name="T26" fmla="*/ 2147483647 w 104"/>
              <a:gd name="T27" fmla="*/ 2147483647 h 144"/>
              <a:gd name="T28" fmla="*/ 2147483647 w 104"/>
              <a:gd name="T29" fmla="*/ 2147483647 h 144"/>
              <a:gd name="T30" fmla="*/ 2147483647 w 104"/>
              <a:gd name="T31" fmla="*/ 2147483647 h 144"/>
              <a:gd name="T32" fmla="*/ 2147483647 w 104"/>
              <a:gd name="T33" fmla="*/ 2147483647 h 144"/>
              <a:gd name="T34" fmla="*/ 2147483647 w 104"/>
              <a:gd name="T35" fmla="*/ 2147483647 h 144"/>
              <a:gd name="T36" fmla="*/ 2147483647 w 104"/>
              <a:gd name="T37" fmla="*/ 2147483647 h 144"/>
              <a:gd name="T38" fmla="*/ 2147483647 w 104"/>
              <a:gd name="T39" fmla="*/ 2147483647 h 144"/>
              <a:gd name="T40" fmla="*/ 2147483647 w 104"/>
              <a:gd name="T41" fmla="*/ 2147483647 h 144"/>
              <a:gd name="T42" fmla="*/ 2147483647 w 104"/>
              <a:gd name="T43" fmla="*/ 2147483647 h 144"/>
              <a:gd name="T44" fmla="*/ 2147483647 w 104"/>
              <a:gd name="T45" fmla="*/ 2147483647 h 144"/>
              <a:gd name="T46" fmla="*/ 2147483647 w 104"/>
              <a:gd name="T47" fmla="*/ 2147483647 h 144"/>
              <a:gd name="T48" fmla="*/ 2147483647 w 104"/>
              <a:gd name="T49" fmla="*/ 2147483647 h 144"/>
              <a:gd name="T50" fmla="*/ 2147483647 w 104"/>
              <a:gd name="T51" fmla="*/ 2147483647 h 144"/>
              <a:gd name="T52" fmla="*/ 2147483647 w 104"/>
              <a:gd name="T53" fmla="*/ 2147483647 h 144"/>
              <a:gd name="T54" fmla="*/ 2147483647 w 104"/>
              <a:gd name="T55" fmla="*/ 2147483647 h 144"/>
              <a:gd name="T56" fmla="*/ 2147483647 w 104"/>
              <a:gd name="T57" fmla="*/ 2147483647 h 144"/>
              <a:gd name="T58" fmla="*/ 2147483647 w 104"/>
              <a:gd name="T59" fmla="*/ 2147483647 h 144"/>
              <a:gd name="T60" fmla="*/ 2147483647 w 104"/>
              <a:gd name="T61" fmla="*/ 2147483647 h 144"/>
              <a:gd name="T62" fmla="*/ 2147483647 w 104"/>
              <a:gd name="T63" fmla="*/ 2147483647 h 144"/>
              <a:gd name="T64" fmla="*/ 2147483647 w 104"/>
              <a:gd name="T65" fmla="*/ 0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144"/>
              <a:gd name="T101" fmla="*/ 104 w 10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144">
                <a:moveTo>
                  <a:pt x="52" y="0"/>
                </a:moveTo>
                <a:lnTo>
                  <a:pt x="41" y="1"/>
                </a:lnTo>
                <a:lnTo>
                  <a:pt x="33" y="5"/>
                </a:lnTo>
                <a:lnTo>
                  <a:pt x="23" y="11"/>
                </a:lnTo>
                <a:lnTo>
                  <a:pt x="15" y="21"/>
                </a:lnTo>
                <a:lnTo>
                  <a:pt x="10" y="31"/>
                </a:lnTo>
                <a:lnTo>
                  <a:pt x="5" y="44"/>
                </a:lnTo>
                <a:lnTo>
                  <a:pt x="2" y="57"/>
                </a:lnTo>
                <a:lnTo>
                  <a:pt x="0" y="71"/>
                </a:lnTo>
                <a:lnTo>
                  <a:pt x="2" y="86"/>
                </a:lnTo>
                <a:lnTo>
                  <a:pt x="5" y="99"/>
                </a:lnTo>
                <a:lnTo>
                  <a:pt x="10" y="110"/>
                </a:lnTo>
                <a:lnTo>
                  <a:pt x="15" y="122"/>
                </a:lnTo>
                <a:lnTo>
                  <a:pt x="23" y="130"/>
                </a:lnTo>
                <a:lnTo>
                  <a:pt x="33" y="136"/>
                </a:lnTo>
                <a:lnTo>
                  <a:pt x="41" y="141"/>
                </a:lnTo>
                <a:lnTo>
                  <a:pt x="52" y="143"/>
                </a:lnTo>
                <a:lnTo>
                  <a:pt x="62" y="141"/>
                </a:lnTo>
                <a:lnTo>
                  <a:pt x="72" y="136"/>
                </a:lnTo>
                <a:lnTo>
                  <a:pt x="80" y="130"/>
                </a:lnTo>
                <a:lnTo>
                  <a:pt x="88" y="122"/>
                </a:lnTo>
                <a:lnTo>
                  <a:pt x="95" y="110"/>
                </a:lnTo>
                <a:lnTo>
                  <a:pt x="100" y="99"/>
                </a:lnTo>
                <a:lnTo>
                  <a:pt x="103" y="86"/>
                </a:lnTo>
                <a:lnTo>
                  <a:pt x="103" y="71"/>
                </a:lnTo>
                <a:lnTo>
                  <a:pt x="103" y="57"/>
                </a:lnTo>
                <a:lnTo>
                  <a:pt x="100" y="44"/>
                </a:lnTo>
                <a:lnTo>
                  <a:pt x="95" y="31"/>
                </a:lnTo>
                <a:lnTo>
                  <a:pt x="88" y="21"/>
                </a:lnTo>
                <a:lnTo>
                  <a:pt x="80" y="11"/>
                </a:lnTo>
                <a:lnTo>
                  <a:pt x="72" y="5"/>
                </a:lnTo>
                <a:lnTo>
                  <a:pt x="62" y="1"/>
                </a:lnTo>
                <a:lnTo>
                  <a:pt x="5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Freeform 39"/>
          <p:cNvSpPr>
            <a:spLocks/>
          </p:cNvSpPr>
          <p:nvPr/>
        </p:nvSpPr>
        <p:spPr bwMode="auto">
          <a:xfrm>
            <a:off x="5427663" y="2770188"/>
            <a:ext cx="236537" cy="328612"/>
          </a:xfrm>
          <a:custGeom>
            <a:avLst/>
            <a:gdLst>
              <a:gd name="T0" fmla="*/ 2147483647 w 149"/>
              <a:gd name="T1" fmla="*/ 0 h 207"/>
              <a:gd name="T2" fmla="*/ 2147483647 w 149"/>
              <a:gd name="T3" fmla="*/ 2147483647 h 207"/>
              <a:gd name="T4" fmla="*/ 2147483647 w 149"/>
              <a:gd name="T5" fmla="*/ 2147483647 h 207"/>
              <a:gd name="T6" fmla="*/ 2147483647 w 149"/>
              <a:gd name="T7" fmla="*/ 2147483647 h 207"/>
              <a:gd name="T8" fmla="*/ 2147483647 w 149"/>
              <a:gd name="T9" fmla="*/ 2147483647 h 207"/>
              <a:gd name="T10" fmla="*/ 2147483647 w 149"/>
              <a:gd name="T11" fmla="*/ 2147483647 h 207"/>
              <a:gd name="T12" fmla="*/ 2147483647 w 149"/>
              <a:gd name="T13" fmla="*/ 2147483647 h 207"/>
              <a:gd name="T14" fmla="*/ 2147483647 w 149"/>
              <a:gd name="T15" fmla="*/ 2147483647 h 207"/>
              <a:gd name="T16" fmla="*/ 2147483647 w 149"/>
              <a:gd name="T17" fmla="*/ 2147483647 h 207"/>
              <a:gd name="T18" fmla="*/ 2147483647 w 149"/>
              <a:gd name="T19" fmla="*/ 2147483647 h 207"/>
              <a:gd name="T20" fmla="*/ 2147483647 w 149"/>
              <a:gd name="T21" fmla="*/ 2147483647 h 207"/>
              <a:gd name="T22" fmla="*/ 2147483647 w 149"/>
              <a:gd name="T23" fmla="*/ 2147483647 h 207"/>
              <a:gd name="T24" fmla="*/ 0 w 149"/>
              <a:gd name="T25" fmla="*/ 2147483647 h 207"/>
              <a:gd name="T26" fmla="*/ 2147483647 w 149"/>
              <a:gd name="T27" fmla="*/ 2147483647 h 207"/>
              <a:gd name="T28" fmla="*/ 2147483647 w 149"/>
              <a:gd name="T29" fmla="*/ 2147483647 h 207"/>
              <a:gd name="T30" fmla="*/ 2147483647 w 149"/>
              <a:gd name="T31" fmla="*/ 2147483647 h 207"/>
              <a:gd name="T32" fmla="*/ 2147483647 w 149"/>
              <a:gd name="T33" fmla="*/ 2147483647 h 207"/>
              <a:gd name="T34" fmla="*/ 2147483647 w 149"/>
              <a:gd name="T35" fmla="*/ 2147483647 h 207"/>
              <a:gd name="T36" fmla="*/ 2147483647 w 149"/>
              <a:gd name="T37" fmla="*/ 2147483647 h 207"/>
              <a:gd name="T38" fmla="*/ 2147483647 w 149"/>
              <a:gd name="T39" fmla="*/ 2147483647 h 207"/>
              <a:gd name="T40" fmla="*/ 2147483647 w 149"/>
              <a:gd name="T41" fmla="*/ 2147483647 h 207"/>
              <a:gd name="T42" fmla="*/ 2147483647 w 149"/>
              <a:gd name="T43" fmla="*/ 2147483647 h 207"/>
              <a:gd name="T44" fmla="*/ 2147483647 w 149"/>
              <a:gd name="T45" fmla="*/ 2147483647 h 207"/>
              <a:gd name="T46" fmla="*/ 2147483647 w 149"/>
              <a:gd name="T47" fmla="*/ 2147483647 h 207"/>
              <a:gd name="T48" fmla="*/ 2147483647 w 149"/>
              <a:gd name="T49" fmla="*/ 2147483647 h 207"/>
              <a:gd name="T50" fmla="*/ 2147483647 w 149"/>
              <a:gd name="T51" fmla="*/ 2147483647 h 207"/>
              <a:gd name="T52" fmla="*/ 2147483647 w 149"/>
              <a:gd name="T53" fmla="*/ 2147483647 h 207"/>
              <a:gd name="T54" fmla="*/ 2147483647 w 149"/>
              <a:gd name="T55" fmla="*/ 2147483647 h 207"/>
              <a:gd name="T56" fmla="*/ 2147483647 w 149"/>
              <a:gd name="T57" fmla="*/ 2147483647 h 207"/>
              <a:gd name="T58" fmla="*/ 2147483647 w 149"/>
              <a:gd name="T59" fmla="*/ 2147483647 h 207"/>
              <a:gd name="T60" fmla="*/ 2147483647 w 149"/>
              <a:gd name="T61" fmla="*/ 2147483647 h 207"/>
              <a:gd name="T62" fmla="*/ 2147483647 w 149"/>
              <a:gd name="T63" fmla="*/ 2147483647 h 207"/>
              <a:gd name="T64" fmla="*/ 2147483647 w 149"/>
              <a:gd name="T65" fmla="*/ 2147483647 h 207"/>
              <a:gd name="T66" fmla="*/ 2147483647 w 149"/>
              <a:gd name="T67" fmla="*/ 2147483647 h 207"/>
              <a:gd name="T68" fmla="*/ 2147483647 w 149"/>
              <a:gd name="T69" fmla="*/ 2147483647 h 207"/>
              <a:gd name="T70" fmla="*/ 2147483647 w 149"/>
              <a:gd name="T71" fmla="*/ 2147483647 h 207"/>
              <a:gd name="T72" fmla="*/ 2147483647 w 149"/>
              <a:gd name="T73" fmla="*/ 2147483647 h 207"/>
              <a:gd name="T74" fmla="*/ 2147483647 w 149"/>
              <a:gd name="T75" fmla="*/ 2147483647 h 207"/>
              <a:gd name="T76" fmla="*/ 2147483647 w 149"/>
              <a:gd name="T77" fmla="*/ 2147483647 h 207"/>
              <a:gd name="T78" fmla="*/ 2147483647 w 149"/>
              <a:gd name="T79" fmla="*/ 2147483647 h 207"/>
              <a:gd name="T80" fmla="*/ 2147483647 w 149"/>
              <a:gd name="T81" fmla="*/ 2147483647 h 207"/>
              <a:gd name="T82" fmla="*/ 2147483647 w 149"/>
              <a:gd name="T83" fmla="*/ 2147483647 h 207"/>
              <a:gd name="T84" fmla="*/ 2147483647 w 149"/>
              <a:gd name="T85" fmla="*/ 2147483647 h 207"/>
              <a:gd name="T86" fmla="*/ 2147483647 w 149"/>
              <a:gd name="T87" fmla="*/ 2147483647 h 207"/>
              <a:gd name="T88" fmla="*/ 2147483647 w 149"/>
              <a:gd name="T89" fmla="*/ 2147483647 h 207"/>
              <a:gd name="T90" fmla="*/ 2147483647 w 149"/>
              <a:gd name="T91" fmla="*/ 2147483647 h 207"/>
              <a:gd name="T92" fmla="*/ 2147483647 w 149"/>
              <a:gd name="T93" fmla="*/ 2147483647 h 207"/>
              <a:gd name="T94" fmla="*/ 2147483647 w 149"/>
              <a:gd name="T95" fmla="*/ 2147483647 h 207"/>
              <a:gd name="T96" fmla="*/ 2147483647 w 149"/>
              <a:gd name="T97" fmla="*/ 0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9"/>
              <a:gd name="T148" fmla="*/ 0 h 207"/>
              <a:gd name="T149" fmla="*/ 149 w 149"/>
              <a:gd name="T150" fmla="*/ 207 h 2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9" h="207">
                <a:moveTo>
                  <a:pt x="75" y="0"/>
                </a:moveTo>
                <a:lnTo>
                  <a:pt x="67" y="1"/>
                </a:lnTo>
                <a:lnTo>
                  <a:pt x="59" y="3"/>
                </a:lnTo>
                <a:lnTo>
                  <a:pt x="52" y="5"/>
                </a:lnTo>
                <a:lnTo>
                  <a:pt x="46" y="8"/>
                </a:lnTo>
                <a:lnTo>
                  <a:pt x="39" y="13"/>
                </a:lnTo>
                <a:lnTo>
                  <a:pt x="33" y="18"/>
                </a:lnTo>
                <a:lnTo>
                  <a:pt x="28" y="24"/>
                </a:lnTo>
                <a:lnTo>
                  <a:pt x="22" y="31"/>
                </a:lnTo>
                <a:lnTo>
                  <a:pt x="13" y="47"/>
                </a:lnTo>
                <a:lnTo>
                  <a:pt x="5" y="63"/>
                </a:lnTo>
                <a:lnTo>
                  <a:pt x="2" y="83"/>
                </a:lnTo>
                <a:lnTo>
                  <a:pt x="0" y="104"/>
                </a:lnTo>
                <a:lnTo>
                  <a:pt x="2" y="125"/>
                </a:lnTo>
                <a:lnTo>
                  <a:pt x="5" y="144"/>
                </a:lnTo>
                <a:lnTo>
                  <a:pt x="13" y="161"/>
                </a:lnTo>
                <a:lnTo>
                  <a:pt x="22" y="177"/>
                </a:lnTo>
                <a:lnTo>
                  <a:pt x="28" y="183"/>
                </a:lnTo>
                <a:lnTo>
                  <a:pt x="33" y="190"/>
                </a:lnTo>
                <a:lnTo>
                  <a:pt x="39" y="195"/>
                </a:lnTo>
                <a:lnTo>
                  <a:pt x="46" y="198"/>
                </a:lnTo>
                <a:lnTo>
                  <a:pt x="52" y="203"/>
                </a:lnTo>
                <a:lnTo>
                  <a:pt x="59" y="204"/>
                </a:lnTo>
                <a:lnTo>
                  <a:pt x="67" y="206"/>
                </a:lnTo>
                <a:lnTo>
                  <a:pt x="75" y="206"/>
                </a:lnTo>
                <a:lnTo>
                  <a:pt x="82" y="206"/>
                </a:lnTo>
                <a:lnTo>
                  <a:pt x="90" y="204"/>
                </a:lnTo>
                <a:lnTo>
                  <a:pt x="96" y="203"/>
                </a:lnTo>
                <a:lnTo>
                  <a:pt x="103" y="198"/>
                </a:lnTo>
                <a:lnTo>
                  <a:pt x="109" y="195"/>
                </a:lnTo>
                <a:lnTo>
                  <a:pt x="116" y="190"/>
                </a:lnTo>
                <a:lnTo>
                  <a:pt x="121" y="183"/>
                </a:lnTo>
                <a:lnTo>
                  <a:pt x="127" y="177"/>
                </a:lnTo>
                <a:lnTo>
                  <a:pt x="135" y="161"/>
                </a:lnTo>
                <a:lnTo>
                  <a:pt x="143" y="144"/>
                </a:lnTo>
                <a:lnTo>
                  <a:pt x="147" y="125"/>
                </a:lnTo>
                <a:lnTo>
                  <a:pt x="148" y="104"/>
                </a:lnTo>
                <a:lnTo>
                  <a:pt x="147" y="83"/>
                </a:lnTo>
                <a:lnTo>
                  <a:pt x="143" y="63"/>
                </a:lnTo>
                <a:lnTo>
                  <a:pt x="135" y="47"/>
                </a:lnTo>
                <a:lnTo>
                  <a:pt x="127" y="31"/>
                </a:lnTo>
                <a:lnTo>
                  <a:pt x="121" y="24"/>
                </a:lnTo>
                <a:lnTo>
                  <a:pt x="116" y="18"/>
                </a:lnTo>
                <a:lnTo>
                  <a:pt x="109" y="13"/>
                </a:lnTo>
                <a:lnTo>
                  <a:pt x="103" y="8"/>
                </a:lnTo>
                <a:lnTo>
                  <a:pt x="96" y="5"/>
                </a:lnTo>
                <a:lnTo>
                  <a:pt x="90" y="3"/>
                </a:lnTo>
                <a:lnTo>
                  <a:pt x="82" y="1"/>
                </a:lnTo>
                <a:lnTo>
                  <a:pt x="75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Freeform 40"/>
          <p:cNvSpPr>
            <a:spLocks/>
          </p:cNvSpPr>
          <p:nvPr/>
        </p:nvSpPr>
        <p:spPr bwMode="auto">
          <a:xfrm>
            <a:off x="5926138" y="2495550"/>
            <a:ext cx="334962" cy="871538"/>
          </a:xfrm>
          <a:custGeom>
            <a:avLst/>
            <a:gdLst>
              <a:gd name="T0" fmla="*/ 0 w 211"/>
              <a:gd name="T1" fmla="*/ 0 h 549"/>
              <a:gd name="T2" fmla="*/ 2147483647 w 211"/>
              <a:gd name="T3" fmla="*/ 2147483647 h 549"/>
              <a:gd name="T4" fmla="*/ 2147483647 w 211"/>
              <a:gd name="T5" fmla="*/ 2147483647 h 549"/>
              <a:gd name="T6" fmla="*/ 2147483647 w 211"/>
              <a:gd name="T7" fmla="*/ 2147483647 h 549"/>
              <a:gd name="T8" fmla="*/ 2147483647 w 211"/>
              <a:gd name="T9" fmla="*/ 2147483647 h 549"/>
              <a:gd name="T10" fmla="*/ 2147483647 w 211"/>
              <a:gd name="T11" fmla="*/ 2147483647 h 549"/>
              <a:gd name="T12" fmla="*/ 2147483647 w 211"/>
              <a:gd name="T13" fmla="*/ 2147483647 h 549"/>
              <a:gd name="T14" fmla="*/ 2147483647 w 211"/>
              <a:gd name="T15" fmla="*/ 2147483647 h 549"/>
              <a:gd name="T16" fmla="*/ 2147483647 w 211"/>
              <a:gd name="T17" fmla="*/ 2147483647 h 549"/>
              <a:gd name="T18" fmla="*/ 2147483647 w 211"/>
              <a:gd name="T19" fmla="*/ 2147483647 h 549"/>
              <a:gd name="T20" fmla="*/ 2147483647 w 211"/>
              <a:gd name="T21" fmla="*/ 2147483647 h 549"/>
              <a:gd name="T22" fmla="*/ 2147483647 w 211"/>
              <a:gd name="T23" fmla="*/ 2147483647 h 549"/>
              <a:gd name="T24" fmla="*/ 2147483647 w 211"/>
              <a:gd name="T25" fmla="*/ 2147483647 h 549"/>
              <a:gd name="T26" fmla="*/ 2147483647 w 211"/>
              <a:gd name="T27" fmla="*/ 2147483647 h 549"/>
              <a:gd name="T28" fmla="*/ 2147483647 w 211"/>
              <a:gd name="T29" fmla="*/ 2147483647 h 549"/>
              <a:gd name="T30" fmla="*/ 2147483647 w 211"/>
              <a:gd name="T31" fmla="*/ 2147483647 h 549"/>
              <a:gd name="T32" fmla="*/ 2147483647 w 211"/>
              <a:gd name="T33" fmla="*/ 2147483647 h 549"/>
              <a:gd name="T34" fmla="*/ 2147483647 w 211"/>
              <a:gd name="T35" fmla="*/ 2147483647 h 549"/>
              <a:gd name="T36" fmla="*/ 2147483647 w 211"/>
              <a:gd name="T37" fmla="*/ 2147483647 h 549"/>
              <a:gd name="T38" fmla="*/ 2147483647 w 211"/>
              <a:gd name="T39" fmla="*/ 2147483647 h 549"/>
              <a:gd name="T40" fmla="*/ 2147483647 w 211"/>
              <a:gd name="T41" fmla="*/ 2147483647 h 549"/>
              <a:gd name="T42" fmla="*/ 2147483647 w 211"/>
              <a:gd name="T43" fmla="*/ 2147483647 h 549"/>
              <a:gd name="T44" fmla="*/ 2147483647 w 211"/>
              <a:gd name="T45" fmla="*/ 2147483647 h 549"/>
              <a:gd name="T46" fmla="*/ 2147483647 w 211"/>
              <a:gd name="T47" fmla="*/ 2147483647 h 549"/>
              <a:gd name="T48" fmla="*/ 2147483647 w 211"/>
              <a:gd name="T49" fmla="*/ 2147483647 h 549"/>
              <a:gd name="T50" fmla="*/ 2147483647 w 211"/>
              <a:gd name="T51" fmla="*/ 2147483647 h 549"/>
              <a:gd name="T52" fmla="*/ 2147483647 w 211"/>
              <a:gd name="T53" fmla="*/ 2147483647 h 549"/>
              <a:gd name="T54" fmla="*/ 2147483647 w 211"/>
              <a:gd name="T55" fmla="*/ 2147483647 h 549"/>
              <a:gd name="T56" fmla="*/ 2147483647 w 211"/>
              <a:gd name="T57" fmla="*/ 2147483647 h 549"/>
              <a:gd name="T58" fmla="*/ 2147483647 w 211"/>
              <a:gd name="T59" fmla="*/ 2147483647 h 549"/>
              <a:gd name="T60" fmla="*/ 2147483647 w 211"/>
              <a:gd name="T61" fmla="*/ 2147483647 h 549"/>
              <a:gd name="T62" fmla="*/ 2147483647 w 211"/>
              <a:gd name="T63" fmla="*/ 2147483647 h 549"/>
              <a:gd name="T64" fmla="*/ 0 w 211"/>
              <a:gd name="T65" fmla="*/ 0 h 5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1"/>
              <a:gd name="T100" fmla="*/ 0 h 549"/>
              <a:gd name="T101" fmla="*/ 211 w 211"/>
              <a:gd name="T102" fmla="*/ 549 h 5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1" h="549">
                <a:moveTo>
                  <a:pt x="0" y="0"/>
                </a:moveTo>
                <a:lnTo>
                  <a:pt x="28" y="25"/>
                </a:lnTo>
                <a:lnTo>
                  <a:pt x="54" y="49"/>
                </a:lnTo>
                <a:lnTo>
                  <a:pt x="80" y="77"/>
                </a:lnTo>
                <a:lnTo>
                  <a:pt x="106" y="104"/>
                </a:lnTo>
                <a:lnTo>
                  <a:pt x="132" y="132"/>
                </a:lnTo>
                <a:lnTo>
                  <a:pt x="158" y="161"/>
                </a:lnTo>
                <a:lnTo>
                  <a:pt x="184" y="189"/>
                </a:lnTo>
                <a:lnTo>
                  <a:pt x="210" y="217"/>
                </a:lnTo>
                <a:lnTo>
                  <a:pt x="208" y="257"/>
                </a:lnTo>
                <a:lnTo>
                  <a:pt x="207" y="298"/>
                </a:lnTo>
                <a:lnTo>
                  <a:pt x="207" y="340"/>
                </a:lnTo>
                <a:lnTo>
                  <a:pt x="205" y="381"/>
                </a:lnTo>
                <a:lnTo>
                  <a:pt x="203" y="421"/>
                </a:lnTo>
                <a:lnTo>
                  <a:pt x="200" y="464"/>
                </a:lnTo>
                <a:lnTo>
                  <a:pt x="198" y="506"/>
                </a:lnTo>
                <a:lnTo>
                  <a:pt x="197" y="548"/>
                </a:lnTo>
                <a:lnTo>
                  <a:pt x="194" y="504"/>
                </a:lnTo>
                <a:lnTo>
                  <a:pt x="190" y="462"/>
                </a:lnTo>
                <a:lnTo>
                  <a:pt x="187" y="418"/>
                </a:lnTo>
                <a:lnTo>
                  <a:pt x="184" y="376"/>
                </a:lnTo>
                <a:lnTo>
                  <a:pt x="179" y="334"/>
                </a:lnTo>
                <a:lnTo>
                  <a:pt x="174" y="293"/>
                </a:lnTo>
                <a:lnTo>
                  <a:pt x="169" y="254"/>
                </a:lnTo>
                <a:lnTo>
                  <a:pt x="161" y="215"/>
                </a:lnTo>
                <a:lnTo>
                  <a:pt x="142" y="186"/>
                </a:lnTo>
                <a:lnTo>
                  <a:pt x="122" y="158"/>
                </a:lnTo>
                <a:lnTo>
                  <a:pt x="103" y="130"/>
                </a:lnTo>
                <a:lnTo>
                  <a:pt x="83" y="104"/>
                </a:lnTo>
                <a:lnTo>
                  <a:pt x="62" y="78"/>
                </a:lnTo>
                <a:lnTo>
                  <a:pt x="42" y="52"/>
                </a:lnTo>
                <a:lnTo>
                  <a:pt x="21" y="26"/>
                </a:lnTo>
                <a:lnTo>
                  <a:pt x="0" y="0"/>
                </a:lnTo>
              </a:path>
            </a:pathLst>
          </a:custGeom>
          <a:solidFill>
            <a:srgbClr val="E0BC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Freeform 41"/>
          <p:cNvSpPr>
            <a:spLocks/>
          </p:cNvSpPr>
          <p:nvPr/>
        </p:nvSpPr>
        <p:spPr bwMode="auto">
          <a:xfrm>
            <a:off x="5813425" y="2927350"/>
            <a:ext cx="155575" cy="333375"/>
          </a:xfrm>
          <a:custGeom>
            <a:avLst/>
            <a:gdLst>
              <a:gd name="T0" fmla="*/ 2147483647 w 98"/>
              <a:gd name="T1" fmla="*/ 0 h 210"/>
              <a:gd name="T2" fmla="*/ 2147483647 w 98"/>
              <a:gd name="T3" fmla="*/ 2147483647 h 210"/>
              <a:gd name="T4" fmla="*/ 2147483647 w 98"/>
              <a:gd name="T5" fmla="*/ 2147483647 h 210"/>
              <a:gd name="T6" fmla="*/ 2147483647 w 98"/>
              <a:gd name="T7" fmla="*/ 2147483647 h 210"/>
              <a:gd name="T8" fmla="*/ 2147483647 w 98"/>
              <a:gd name="T9" fmla="*/ 2147483647 h 210"/>
              <a:gd name="T10" fmla="*/ 2147483647 w 98"/>
              <a:gd name="T11" fmla="*/ 2147483647 h 210"/>
              <a:gd name="T12" fmla="*/ 2147483647 w 98"/>
              <a:gd name="T13" fmla="*/ 2147483647 h 210"/>
              <a:gd name="T14" fmla="*/ 2147483647 w 98"/>
              <a:gd name="T15" fmla="*/ 2147483647 h 210"/>
              <a:gd name="T16" fmla="*/ 2147483647 w 98"/>
              <a:gd name="T17" fmla="*/ 2147483647 h 210"/>
              <a:gd name="T18" fmla="*/ 2147483647 w 98"/>
              <a:gd name="T19" fmla="*/ 2147483647 h 210"/>
              <a:gd name="T20" fmla="*/ 2147483647 w 98"/>
              <a:gd name="T21" fmla="*/ 2147483647 h 210"/>
              <a:gd name="T22" fmla="*/ 2147483647 w 98"/>
              <a:gd name="T23" fmla="*/ 2147483647 h 210"/>
              <a:gd name="T24" fmla="*/ 2147483647 w 98"/>
              <a:gd name="T25" fmla="*/ 2147483647 h 210"/>
              <a:gd name="T26" fmla="*/ 2147483647 w 98"/>
              <a:gd name="T27" fmla="*/ 2147483647 h 210"/>
              <a:gd name="T28" fmla="*/ 2147483647 w 98"/>
              <a:gd name="T29" fmla="*/ 2147483647 h 210"/>
              <a:gd name="T30" fmla="*/ 2147483647 w 98"/>
              <a:gd name="T31" fmla="*/ 2147483647 h 210"/>
              <a:gd name="T32" fmla="*/ 2147483647 w 98"/>
              <a:gd name="T33" fmla="*/ 2147483647 h 210"/>
              <a:gd name="T34" fmla="*/ 2147483647 w 98"/>
              <a:gd name="T35" fmla="*/ 2147483647 h 210"/>
              <a:gd name="T36" fmla="*/ 2147483647 w 98"/>
              <a:gd name="T37" fmla="*/ 2147483647 h 210"/>
              <a:gd name="T38" fmla="*/ 2147483647 w 98"/>
              <a:gd name="T39" fmla="*/ 2147483647 h 210"/>
              <a:gd name="T40" fmla="*/ 2147483647 w 98"/>
              <a:gd name="T41" fmla="*/ 2147483647 h 210"/>
              <a:gd name="T42" fmla="*/ 2147483647 w 98"/>
              <a:gd name="T43" fmla="*/ 2147483647 h 210"/>
              <a:gd name="T44" fmla="*/ 2147483647 w 98"/>
              <a:gd name="T45" fmla="*/ 2147483647 h 210"/>
              <a:gd name="T46" fmla="*/ 2147483647 w 98"/>
              <a:gd name="T47" fmla="*/ 2147483647 h 210"/>
              <a:gd name="T48" fmla="*/ 2147483647 w 98"/>
              <a:gd name="T49" fmla="*/ 2147483647 h 210"/>
              <a:gd name="T50" fmla="*/ 2147483647 w 98"/>
              <a:gd name="T51" fmla="*/ 2147483647 h 210"/>
              <a:gd name="T52" fmla="*/ 2147483647 w 98"/>
              <a:gd name="T53" fmla="*/ 2147483647 h 210"/>
              <a:gd name="T54" fmla="*/ 2147483647 w 98"/>
              <a:gd name="T55" fmla="*/ 2147483647 h 210"/>
              <a:gd name="T56" fmla="*/ 2147483647 w 98"/>
              <a:gd name="T57" fmla="*/ 2147483647 h 210"/>
              <a:gd name="T58" fmla="*/ 2147483647 w 98"/>
              <a:gd name="T59" fmla="*/ 2147483647 h 210"/>
              <a:gd name="T60" fmla="*/ 2147483647 w 98"/>
              <a:gd name="T61" fmla="*/ 2147483647 h 210"/>
              <a:gd name="T62" fmla="*/ 2147483647 w 98"/>
              <a:gd name="T63" fmla="*/ 2147483647 h 210"/>
              <a:gd name="T64" fmla="*/ 2147483647 w 98"/>
              <a:gd name="T65" fmla="*/ 2147483647 h 210"/>
              <a:gd name="T66" fmla="*/ 2147483647 w 98"/>
              <a:gd name="T67" fmla="*/ 2147483647 h 210"/>
              <a:gd name="T68" fmla="*/ 2147483647 w 98"/>
              <a:gd name="T69" fmla="*/ 2147483647 h 210"/>
              <a:gd name="T70" fmla="*/ 2147483647 w 98"/>
              <a:gd name="T71" fmla="*/ 2147483647 h 210"/>
              <a:gd name="T72" fmla="*/ 0 w 98"/>
              <a:gd name="T73" fmla="*/ 2147483647 h 210"/>
              <a:gd name="T74" fmla="*/ 0 w 98"/>
              <a:gd name="T75" fmla="*/ 2147483647 h 210"/>
              <a:gd name="T76" fmla="*/ 2147483647 w 98"/>
              <a:gd name="T77" fmla="*/ 2147483647 h 210"/>
              <a:gd name="T78" fmla="*/ 2147483647 w 98"/>
              <a:gd name="T79" fmla="*/ 2147483647 h 210"/>
              <a:gd name="T80" fmla="*/ 2147483647 w 98"/>
              <a:gd name="T81" fmla="*/ 2147483647 h 210"/>
              <a:gd name="T82" fmla="*/ 2147483647 w 98"/>
              <a:gd name="T83" fmla="*/ 2147483647 h 210"/>
              <a:gd name="T84" fmla="*/ 2147483647 w 98"/>
              <a:gd name="T85" fmla="*/ 2147483647 h 210"/>
              <a:gd name="T86" fmla="*/ 2147483647 w 98"/>
              <a:gd name="T87" fmla="*/ 2147483647 h 210"/>
              <a:gd name="T88" fmla="*/ 2147483647 w 98"/>
              <a:gd name="T89" fmla="*/ 2147483647 h 210"/>
              <a:gd name="T90" fmla="*/ 2147483647 w 98"/>
              <a:gd name="T91" fmla="*/ 2147483647 h 210"/>
              <a:gd name="T92" fmla="*/ 2147483647 w 98"/>
              <a:gd name="T93" fmla="*/ 2147483647 h 210"/>
              <a:gd name="T94" fmla="*/ 2147483647 w 98"/>
              <a:gd name="T95" fmla="*/ 2147483647 h 210"/>
              <a:gd name="T96" fmla="*/ 2147483647 w 98"/>
              <a:gd name="T97" fmla="*/ 2147483647 h 210"/>
              <a:gd name="T98" fmla="*/ 2147483647 w 98"/>
              <a:gd name="T99" fmla="*/ 2147483647 h 210"/>
              <a:gd name="T100" fmla="*/ 2147483647 w 98"/>
              <a:gd name="T101" fmla="*/ 2147483647 h 210"/>
              <a:gd name="T102" fmla="*/ 2147483647 w 98"/>
              <a:gd name="T103" fmla="*/ 0 h 210"/>
              <a:gd name="T104" fmla="*/ 2147483647 w 98"/>
              <a:gd name="T105" fmla="*/ 0 h 21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8"/>
              <a:gd name="T160" fmla="*/ 0 h 210"/>
              <a:gd name="T161" fmla="*/ 98 w 98"/>
              <a:gd name="T162" fmla="*/ 210 h 21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8" h="210">
                <a:moveTo>
                  <a:pt x="91" y="0"/>
                </a:moveTo>
                <a:lnTo>
                  <a:pt x="86" y="3"/>
                </a:lnTo>
                <a:lnTo>
                  <a:pt x="81" y="8"/>
                </a:lnTo>
                <a:lnTo>
                  <a:pt x="78" y="13"/>
                </a:lnTo>
                <a:lnTo>
                  <a:pt x="73" y="19"/>
                </a:lnTo>
                <a:lnTo>
                  <a:pt x="68" y="36"/>
                </a:lnTo>
                <a:lnTo>
                  <a:pt x="63" y="52"/>
                </a:lnTo>
                <a:lnTo>
                  <a:pt x="60" y="70"/>
                </a:lnTo>
                <a:lnTo>
                  <a:pt x="58" y="86"/>
                </a:lnTo>
                <a:lnTo>
                  <a:pt x="58" y="99"/>
                </a:lnTo>
                <a:lnTo>
                  <a:pt x="58" y="110"/>
                </a:lnTo>
                <a:lnTo>
                  <a:pt x="58" y="122"/>
                </a:lnTo>
                <a:lnTo>
                  <a:pt x="60" y="136"/>
                </a:lnTo>
                <a:lnTo>
                  <a:pt x="63" y="151"/>
                </a:lnTo>
                <a:lnTo>
                  <a:pt x="66" y="166"/>
                </a:lnTo>
                <a:lnTo>
                  <a:pt x="71" y="179"/>
                </a:lnTo>
                <a:lnTo>
                  <a:pt x="79" y="192"/>
                </a:lnTo>
                <a:lnTo>
                  <a:pt x="83" y="196"/>
                </a:lnTo>
                <a:lnTo>
                  <a:pt x="87" y="201"/>
                </a:lnTo>
                <a:lnTo>
                  <a:pt x="92" y="206"/>
                </a:lnTo>
                <a:lnTo>
                  <a:pt x="97" y="209"/>
                </a:lnTo>
                <a:lnTo>
                  <a:pt x="87" y="209"/>
                </a:lnTo>
                <a:lnTo>
                  <a:pt x="78" y="209"/>
                </a:lnTo>
                <a:lnTo>
                  <a:pt x="68" y="206"/>
                </a:lnTo>
                <a:lnTo>
                  <a:pt x="58" y="203"/>
                </a:lnTo>
                <a:lnTo>
                  <a:pt x="50" y="198"/>
                </a:lnTo>
                <a:lnTo>
                  <a:pt x="42" y="193"/>
                </a:lnTo>
                <a:lnTo>
                  <a:pt x="35" y="187"/>
                </a:lnTo>
                <a:lnTo>
                  <a:pt x="27" y="180"/>
                </a:lnTo>
                <a:lnTo>
                  <a:pt x="22" y="172"/>
                </a:lnTo>
                <a:lnTo>
                  <a:pt x="16" y="164"/>
                </a:lnTo>
                <a:lnTo>
                  <a:pt x="13" y="154"/>
                </a:lnTo>
                <a:lnTo>
                  <a:pt x="8" y="144"/>
                </a:lnTo>
                <a:lnTo>
                  <a:pt x="5" y="135"/>
                </a:lnTo>
                <a:lnTo>
                  <a:pt x="3" y="123"/>
                </a:lnTo>
                <a:lnTo>
                  <a:pt x="1" y="114"/>
                </a:lnTo>
                <a:lnTo>
                  <a:pt x="0" y="102"/>
                </a:lnTo>
                <a:lnTo>
                  <a:pt x="0" y="92"/>
                </a:lnTo>
                <a:lnTo>
                  <a:pt x="1" y="81"/>
                </a:lnTo>
                <a:lnTo>
                  <a:pt x="3" y="71"/>
                </a:lnTo>
                <a:lnTo>
                  <a:pt x="6" y="63"/>
                </a:lnTo>
                <a:lnTo>
                  <a:pt x="9" y="53"/>
                </a:lnTo>
                <a:lnTo>
                  <a:pt x="14" y="45"/>
                </a:lnTo>
                <a:lnTo>
                  <a:pt x="19" y="37"/>
                </a:lnTo>
                <a:lnTo>
                  <a:pt x="26" y="31"/>
                </a:lnTo>
                <a:lnTo>
                  <a:pt x="32" y="24"/>
                </a:lnTo>
                <a:lnTo>
                  <a:pt x="39" y="18"/>
                </a:lnTo>
                <a:lnTo>
                  <a:pt x="47" y="13"/>
                </a:lnTo>
                <a:lnTo>
                  <a:pt x="55" y="8"/>
                </a:lnTo>
                <a:lnTo>
                  <a:pt x="63" y="5"/>
                </a:lnTo>
                <a:lnTo>
                  <a:pt x="71" y="1"/>
                </a:lnTo>
                <a:lnTo>
                  <a:pt x="81" y="0"/>
                </a:lnTo>
                <a:lnTo>
                  <a:pt x="9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0" name="Freeform 42"/>
          <p:cNvSpPr>
            <a:spLocks/>
          </p:cNvSpPr>
          <p:nvPr/>
        </p:nvSpPr>
        <p:spPr bwMode="auto">
          <a:xfrm>
            <a:off x="5813425" y="2927350"/>
            <a:ext cx="155575" cy="333375"/>
          </a:xfrm>
          <a:custGeom>
            <a:avLst/>
            <a:gdLst>
              <a:gd name="T0" fmla="*/ 2147483647 w 98"/>
              <a:gd name="T1" fmla="*/ 0 h 210"/>
              <a:gd name="T2" fmla="*/ 2147483647 w 98"/>
              <a:gd name="T3" fmla="*/ 2147483647 h 210"/>
              <a:gd name="T4" fmla="*/ 2147483647 w 98"/>
              <a:gd name="T5" fmla="*/ 2147483647 h 210"/>
              <a:gd name="T6" fmla="*/ 2147483647 w 98"/>
              <a:gd name="T7" fmla="*/ 2147483647 h 210"/>
              <a:gd name="T8" fmla="*/ 2147483647 w 98"/>
              <a:gd name="T9" fmla="*/ 2147483647 h 210"/>
              <a:gd name="T10" fmla="*/ 2147483647 w 98"/>
              <a:gd name="T11" fmla="*/ 2147483647 h 210"/>
              <a:gd name="T12" fmla="*/ 2147483647 w 98"/>
              <a:gd name="T13" fmla="*/ 2147483647 h 210"/>
              <a:gd name="T14" fmla="*/ 2147483647 w 98"/>
              <a:gd name="T15" fmla="*/ 2147483647 h 210"/>
              <a:gd name="T16" fmla="*/ 2147483647 w 98"/>
              <a:gd name="T17" fmla="*/ 2147483647 h 210"/>
              <a:gd name="T18" fmla="*/ 2147483647 w 98"/>
              <a:gd name="T19" fmla="*/ 2147483647 h 210"/>
              <a:gd name="T20" fmla="*/ 2147483647 w 98"/>
              <a:gd name="T21" fmla="*/ 2147483647 h 210"/>
              <a:gd name="T22" fmla="*/ 2147483647 w 98"/>
              <a:gd name="T23" fmla="*/ 2147483647 h 210"/>
              <a:gd name="T24" fmla="*/ 2147483647 w 98"/>
              <a:gd name="T25" fmla="*/ 2147483647 h 210"/>
              <a:gd name="T26" fmla="*/ 2147483647 w 98"/>
              <a:gd name="T27" fmla="*/ 2147483647 h 210"/>
              <a:gd name="T28" fmla="*/ 2147483647 w 98"/>
              <a:gd name="T29" fmla="*/ 2147483647 h 210"/>
              <a:gd name="T30" fmla="*/ 2147483647 w 98"/>
              <a:gd name="T31" fmla="*/ 2147483647 h 210"/>
              <a:gd name="T32" fmla="*/ 2147483647 w 98"/>
              <a:gd name="T33" fmla="*/ 2147483647 h 210"/>
              <a:gd name="T34" fmla="*/ 2147483647 w 98"/>
              <a:gd name="T35" fmla="*/ 2147483647 h 210"/>
              <a:gd name="T36" fmla="*/ 2147483647 w 98"/>
              <a:gd name="T37" fmla="*/ 2147483647 h 210"/>
              <a:gd name="T38" fmla="*/ 2147483647 w 98"/>
              <a:gd name="T39" fmla="*/ 2147483647 h 210"/>
              <a:gd name="T40" fmla="*/ 2147483647 w 98"/>
              <a:gd name="T41" fmla="*/ 2147483647 h 210"/>
              <a:gd name="T42" fmla="*/ 2147483647 w 98"/>
              <a:gd name="T43" fmla="*/ 2147483647 h 210"/>
              <a:gd name="T44" fmla="*/ 2147483647 w 98"/>
              <a:gd name="T45" fmla="*/ 2147483647 h 210"/>
              <a:gd name="T46" fmla="*/ 2147483647 w 98"/>
              <a:gd name="T47" fmla="*/ 2147483647 h 210"/>
              <a:gd name="T48" fmla="*/ 2147483647 w 98"/>
              <a:gd name="T49" fmla="*/ 2147483647 h 210"/>
              <a:gd name="T50" fmla="*/ 2147483647 w 98"/>
              <a:gd name="T51" fmla="*/ 2147483647 h 210"/>
              <a:gd name="T52" fmla="*/ 2147483647 w 98"/>
              <a:gd name="T53" fmla="*/ 2147483647 h 210"/>
              <a:gd name="T54" fmla="*/ 2147483647 w 98"/>
              <a:gd name="T55" fmla="*/ 2147483647 h 210"/>
              <a:gd name="T56" fmla="*/ 2147483647 w 98"/>
              <a:gd name="T57" fmla="*/ 2147483647 h 210"/>
              <a:gd name="T58" fmla="*/ 2147483647 w 98"/>
              <a:gd name="T59" fmla="*/ 2147483647 h 210"/>
              <a:gd name="T60" fmla="*/ 2147483647 w 98"/>
              <a:gd name="T61" fmla="*/ 2147483647 h 210"/>
              <a:gd name="T62" fmla="*/ 2147483647 w 98"/>
              <a:gd name="T63" fmla="*/ 2147483647 h 210"/>
              <a:gd name="T64" fmla="*/ 2147483647 w 98"/>
              <a:gd name="T65" fmla="*/ 2147483647 h 210"/>
              <a:gd name="T66" fmla="*/ 2147483647 w 98"/>
              <a:gd name="T67" fmla="*/ 2147483647 h 210"/>
              <a:gd name="T68" fmla="*/ 2147483647 w 98"/>
              <a:gd name="T69" fmla="*/ 2147483647 h 210"/>
              <a:gd name="T70" fmla="*/ 2147483647 w 98"/>
              <a:gd name="T71" fmla="*/ 2147483647 h 210"/>
              <a:gd name="T72" fmla="*/ 0 w 98"/>
              <a:gd name="T73" fmla="*/ 2147483647 h 210"/>
              <a:gd name="T74" fmla="*/ 0 w 98"/>
              <a:gd name="T75" fmla="*/ 2147483647 h 210"/>
              <a:gd name="T76" fmla="*/ 2147483647 w 98"/>
              <a:gd name="T77" fmla="*/ 2147483647 h 210"/>
              <a:gd name="T78" fmla="*/ 2147483647 w 98"/>
              <a:gd name="T79" fmla="*/ 2147483647 h 210"/>
              <a:gd name="T80" fmla="*/ 2147483647 w 98"/>
              <a:gd name="T81" fmla="*/ 2147483647 h 210"/>
              <a:gd name="T82" fmla="*/ 2147483647 w 98"/>
              <a:gd name="T83" fmla="*/ 2147483647 h 210"/>
              <a:gd name="T84" fmla="*/ 2147483647 w 98"/>
              <a:gd name="T85" fmla="*/ 2147483647 h 210"/>
              <a:gd name="T86" fmla="*/ 2147483647 w 98"/>
              <a:gd name="T87" fmla="*/ 2147483647 h 210"/>
              <a:gd name="T88" fmla="*/ 2147483647 w 98"/>
              <a:gd name="T89" fmla="*/ 2147483647 h 210"/>
              <a:gd name="T90" fmla="*/ 2147483647 w 98"/>
              <a:gd name="T91" fmla="*/ 2147483647 h 210"/>
              <a:gd name="T92" fmla="*/ 2147483647 w 98"/>
              <a:gd name="T93" fmla="*/ 2147483647 h 210"/>
              <a:gd name="T94" fmla="*/ 2147483647 w 98"/>
              <a:gd name="T95" fmla="*/ 2147483647 h 210"/>
              <a:gd name="T96" fmla="*/ 2147483647 w 98"/>
              <a:gd name="T97" fmla="*/ 2147483647 h 210"/>
              <a:gd name="T98" fmla="*/ 2147483647 w 98"/>
              <a:gd name="T99" fmla="*/ 2147483647 h 210"/>
              <a:gd name="T100" fmla="*/ 2147483647 w 98"/>
              <a:gd name="T101" fmla="*/ 2147483647 h 210"/>
              <a:gd name="T102" fmla="*/ 2147483647 w 98"/>
              <a:gd name="T103" fmla="*/ 0 h 210"/>
              <a:gd name="T104" fmla="*/ 2147483647 w 98"/>
              <a:gd name="T105" fmla="*/ 0 h 21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8"/>
              <a:gd name="T160" fmla="*/ 0 h 210"/>
              <a:gd name="T161" fmla="*/ 98 w 98"/>
              <a:gd name="T162" fmla="*/ 210 h 21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8" h="210">
                <a:moveTo>
                  <a:pt x="91" y="0"/>
                </a:moveTo>
                <a:lnTo>
                  <a:pt x="86" y="3"/>
                </a:lnTo>
                <a:lnTo>
                  <a:pt x="81" y="8"/>
                </a:lnTo>
                <a:lnTo>
                  <a:pt x="78" y="13"/>
                </a:lnTo>
                <a:lnTo>
                  <a:pt x="73" y="19"/>
                </a:lnTo>
                <a:lnTo>
                  <a:pt x="68" y="36"/>
                </a:lnTo>
                <a:lnTo>
                  <a:pt x="63" y="52"/>
                </a:lnTo>
                <a:lnTo>
                  <a:pt x="60" y="70"/>
                </a:lnTo>
                <a:lnTo>
                  <a:pt x="58" y="86"/>
                </a:lnTo>
                <a:lnTo>
                  <a:pt x="58" y="99"/>
                </a:lnTo>
                <a:lnTo>
                  <a:pt x="58" y="110"/>
                </a:lnTo>
                <a:lnTo>
                  <a:pt x="58" y="122"/>
                </a:lnTo>
                <a:lnTo>
                  <a:pt x="60" y="136"/>
                </a:lnTo>
                <a:lnTo>
                  <a:pt x="63" y="151"/>
                </a:lnTo>
                <a:lnTo>
                  <a:pt x="66" y="166"/>
                </a:lnTo>
                <a:lnTo>
                  <a:pt x="71" y="179"/>
                </a:lnTo>
                <a:lnTo>
                  <a:pt x="79" y="192"/>
                </a:lnTo>
                <a:lnTo>
                  <a:pt x="83" y="196"/>
                </a:lnTo>
                <a:lnTo>
                  <a:pt x="87" y="201"/>
                </a:lnTo>
                <a:lnTo>
                  <a:pt x="92" y="206"/>
                </a:lnTo>
                <a:lnTo>
                  <a:pt x="97" y="209"/>
                </a:lnTo>
                <a:lnTo>
                  <a:pt x="87" y="209"/>
                </a:lnTo>
                <a:lnTo>
                  <a:pt x="78" y="209"/>
                </a:lnTo>
                <a:lnTo>
                  <a:pt x="68" y="206"/>
                </a:lnTo>
                <a:lnTo>
                  <a:pt x="58" y="203"/>
                </a:lnTo>
                <a:lnTo>
                  <a:pt x="50" y="198"/>
                </a:lnTo>
                <a:lnTo>
                  <a:pt x="42" y="193"/>
                </a:lnTo>
                <a:lnTo>
                  <a:pt x="35" y="187"/>
                </a:lnTo>
                <a:lnTo>
                  <a:pt x="27" y="180"/>
                </a:lnTo>
                <a:lnTo>
                  <a:pt x="22" y="172"/>
                </a:lnTo>
                <a:lnTo>
                  <a:pt x="16" y="164"/>
                </a:lnTo>
                <a:lnTo>
                  <a:pt x="13" y="154"/>
                </a:lnTo>
                <a:lnTo>
                  <a:pt x="8" y="144"/>
                </a:lnTo>
                <a:lnTo>
                  <a:pt x="5" y="135"/>
                </a:lnTo>
                <a:lnTo>
                  <a:pt x="3" y="123"/>
                </a:lnTo>
                <a:lnTo>
                  <a:pt x="1" y="114"/>
                </a:lnTo>
                <a:lnTo>
                  <a:pt x="0" y="102"/>
                </a:lnTo>
                <a:lnTo>
                  <a:pt x="0" y="92"/>
                </a:lnTo>
                <a:lnTo>
                  <a:pt x="1" y="81"/>
                </a:lnTo>
                <a:lnTo>
                  <a:pt x="3" y="71"/>
                </a:lnTo>
                <a:lnTo>
                  <a:pt x="6" y="63"/>
                </a:lnTo>
                <a:lnTo>
                  <a:pt x="9" y="53"/>
                </a:lnTo>
                <a:lnTo>
                  <a:pt x="14" y="45"/>
                </a:lnTo>
                <a:lnTo>
                  <a:pt x="19" y="37"/>
                </a:lnTo>
                <a:lnTo>
                  <a:pt x="26" y="31"/>
                </a:lnTo>
                <a:lnTo>
                  <a:pt x="32" y="24"/>
                </a:lnTo>
                <a:lnTo>
                  <a:pt x="39" y="18"/>
                </a:lnTo>
                <a:lnTo>
                  <a:pt x="47" y="13"/>
                </a:lnTo>
                <a:lnTo>
                  <a:pt x="55" y="8"/>
                </a:lnTo>
                <a:lnTo>
                  <a:pt x="63" y="5"/>
                </a:lnTo>
                <a:lnTo>
                  <a:pt x="71" y="1"/>
                </a:lnTo>
                <a:lnTo>
                  <a:pt x="81" y="0"/>
                </a:lnTo>
                <a:lnTo>
                  <a:pt x="9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1" name="Freeform 43"/>
          <p:cNvSpPr>
            <a:spLocks/>
          </p:cNvSpPr>
          <p:nvPr/>
        </p:nvSpPr>
        <p:spPr bwMode="auto">
          <a:xfrm>
            <a:off x="5545138" y="2816225"/>
            <a:ext cx="119062" cy="238125"/>
          </a:xfrm>
          <a:custGeom>
            <a:avLst/>
            <a:gdLst>
              <a:gd name="T0" fmla="*/ 2147483647 w 75"/>
              <a:gd name="T1" fmla="*/ 0 h 150"/>
              <a:gd name="T2" fmla="*/ 2147483647 w 75"/>
              <a:gd name="T3" fmla="*/ 2147483647 h 150"/>
              <a:gd name="T4" fmla="*/ 2147483647 w 75"/>
              <a:gd name="T5" fmla="*/ 2147483647 h 150"/>
              <a:gd name="T6" fmla="*/ 2147483647 w 75"/>
              <a:gd name="T7" fmla="*/ 2147483647 h 150"/>
              <a:gd name="T8" fmla="*/ 2147483647 w 75"/>
              <a:gd name="T9" fmla="*/ 2147483647 h 150"/>
              <a:gd name="T10" fmla="*/ 2147483647 w 75"/>
              <a:gd name="T11" fmla="*/ 2147483647 h 150"/>
              <a:gd name="T12" fmla="*/ 2147483647 w 75"/>
              <a:gd name="T13" fmla="*/ 2147483647 h 150"/>
              <a:gd name="T14" fmla="*/ 0 w 75"/>
              <a:gd name="T15" fmla="*/ 2147483647 h 150"/>
              <a:gd name="T16" fmla="*/ 0 w 75"/>
              <a:gd name="T17" fmla="*/ 2147483647 h 150"/>
              <a:gd name="T18" fmla="*/ 0 w 75"/>
              <a:gd name="T19" fmla="*/ 2147483647 h 150"/>
              <a:gd name="T20" fmla="*/ 2147483647 w 75"/>
              <a:gd name="T21" fmla="*/ 2147483647 h 150"/>
              <a:gd name="T22" fmla="*/ 2147483647 w 75"/>
              <a:gd name="T23" fmla="*/ 2147483647 h 150"/>
              <a:gd name="T24" fmla="*/ 2147483647 w 75"/>
              <a:gd name="T25" fmla="*/ 2147483647 h 150"/>
              <a:gd name="T26" fmla="*/ 2147483647 w 75"/>
              <a:gd name="T27" fmla="*/ 2147483647 h 150"/>
              <a:gd name="T28" fmla="*/ 2147483647 w 75"/>
              <a:gd name="T29" fmla="*/ 2147483647 h 150"/>
              <a:gd name="T30" fmla="*/ 2147483647 w 75"/>
              <a:gd name="T31" fmla="*/ 2147483647 h 150"/>
              <a:gd name="T32" fmla="*/ 2147483647 w 75"/>
              <a:gd name="T33" fmla="*/ 2147483647 h 150"/>
              <a:gd name="T34" fmla="*/ 2147483647 w 75"/>
              <a:gd name="T35" fmla="*/ 2147483647 h 150"/>
              <a:gd name="T36" fmla="*/ 2147483647 w 75"/>
              <a:gd name="T37" fmla="*/ 2147483647 h 150"/>
              <a:gd name="T38" fmla="*/ 2147483647 w 75"/>
              <a:gd name="T39" fmla="*/ 2147483647 h 150"/>
              <a:gd name="T40" fmla="*/ 2147483647 w 75"/>
              <a:gd name="T41" fmla="*/ 2147483647 h 150"/>
              <a:gd name="T42" fmla="*/ 2147483647 w 75"/>
              <a:gd name="T43" fmla="*/ 2147483647 h 150"/>
              <a:gd name="T44" fmla="*/ 2147483647 w 75"/>
              <a:gd name="T45" fmla="*/ 2147483647 h 150"/>
              <a:gd name="T46" fmla="*/ 2147483647 w 75"/>
              <a:gd name="T47" fmla="*/ 2147483647 h 150"/>
              <a:gd name="T48" fmla="*/ 2147483647 w 75"/>
              <a:gd name="T49" fmla="*/ 2147483647 h 150"/>
              <a:gd name="T50" fmla="*/ 2147483647 w 75"/>
              <a:gd name="T51" fmla="*/ 2147483647 h 150"/>
              <a:gd name="T52" fmla="*/ 2147483647 w 75"/>
              <a:gd name="T53" fmla="*/ 2147483647 h 150"/>
              <a:gd name="T54" fmla="*/ 2147483647 w 75"/>
              <a:gd name="T55" fmla="*/ 2147483647 h 150"/>
              <a:gd name="T56" fmla="*/ 2147483647 w 75"/>
              <a:gd name="T57" fmla="*/ 2147483647 h 150"/>
              <a:gd name="T58" fmla="*/ 2147483647 w 75"/>
              <a:gd name="T59" fmla="*/ 2147483647 h 150"/>
              <a:gd name="T60" fmla="*/ 2147483647 w 75"/>
              <a:gd name="T61" fmla="*/ 2147483647 h 150"/>
              <a:gd name="T62" fmla="*/ 2147483647 w 75"/>
              <a:gd name="T63" fmla="*/ 2147483647 h 150"/>
              <a:gd name="T64" fmla="*/ 2147483647 w 75"/>
              <a:gd name="T65" fmla="*/ 0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5"/>
              <a:gd name="T100" fmla="*/ 0 h 150"/>
              <a:gd name="T101" fmla="*/ 75 w 75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5" h="150">
                <a:moveTo>
                  <a:pt x="37" y="0"/>
                </a:moveTo>
                <a:lnTo>
                  <a:pt x="29" y="2"/>
                </a:lnTo>
                <a:lnTo>
                  <a:pt x="22" y="5"/>
                </a:lnTo>
                <a:lnTo>
                  <a:pt x="16" y="13"/>
                </a:lnTo>
                <a:lnTo>
                  <a:pt x="11" y="21"/>
                </a:lnTo>
                <a:lnTo>
                  <a:pt x="6" y="32"/>
                </a:lnTo>
                <a:lnTo>
                  <a:pt x="3" y="45"/>
                </a:lnTo>
                <a:lnTo>
                  <a:pt x="0" y="60"/>
                </a:lnTo>
                <a:lnTo>
                  <a:pt x="0" y="75"/>
                </a:lnTo>
                <a:lnTo>
                  <a:pt x="0" y="89"/>
                </a:lnTo>
                <a:lnTo>
                  <a:pt x="3" y="104"/>
                </a:lnTo>
                <a:lnTo>
                  <a:pt x="6" y="117"/>
                </a:lnTo>
                <a:lnTo>
                  <a:pt x="11" y="128"/>
                </a:lnTo>
                <a:lnTo>
                  <a:pt x="16" y="136"/>
                </a:lnTo>
                <a:lnTo>
                  <a:pt x="22" y="145"/>
                </a:lnTo>
                <a:lnTo>
                  <a:pt x="29" y="148"/>
                </a:lnTo>
                <a:lnTo>
                  <a:pt x="37" y="149"/>
                </a:lnTo>
                <a:lnTo>
                  <a:pt x="43" y="148"/>
                </a:lnTo>
                <a:lnTo>
                  <a:pt x="52" y="145"/>
                </a:lnTo>
                <a:lnTo>
                  <a:pt x="58" y="136"/>
                </a:lnTo>
                <a:lnTo>
                  <a:pt x="63" y="128"/>
                </a:lnTo>
                <a:lnTo>
                  <a:pt x="68" y="117"/>
                </a:lnTo>
                <a:lnTo>
                  <a:pt x="71" y="104"/>
                </a:lnTo>
                <a:lnTo>
                  <a:pt x="74" y="89"/>
                </a:lnTo>
                <a:lnTo>
                  <a:pt x="74" y="75"/>
                </a:lnTo>
                <a:lnTo>
                  <a:pt x="74" y="60"/>
                </a:lnTo>
                <a:lnTo>
                  <a:pt x="71" y="45"/>
                </a:lnTo>
                <a:lnTo>
                  <a:pt x="68" y="32"/>
                </a:lnTo>
                <a:lnTo>
                  <a:pt x="63" y="21"/>
                </a:lnTo>
                <a:lnTo>
                  <a:pt x="58" y="13"/>
                </a:lnTo>
                <a:lnTo>
                  <a:pt x="52" y="5"/>
                </a:lnTo>
                <a:lnTo>
                  <a:pt x="43" y="2"/>
                </a:lnTo>
                <a:lnTo>
                  <a:pt x="37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2" name="Freeform 44"/>
          <p:cNvSpPr>
            <a:spLocks/>
          </p:cNvSpPr>
          <p:nvPr/>
        </p:nvSpPr>
        <p:spPr bwMode="auto">
          <a:xfrm>
            <a:off x="5545138" y="2816225"/>
            <a:ext cx="119062" cy="238125"/>
          </a:xfrm>
          <a:custGeom>
            <a:avLst/>
            <a:gdLst>
              <a:gd name="T0" fmla="*/ 2147483647 w 75"/>
              <a:gd name="T1" fmla="*/ 0 h 150"/>
              <a:gd name="T2" fmla="*/ 2147483647 w 75"/>
              <a:gd name="T3" fmla="*/ 2147483647 h 150"/>
              <a:gd name="T4" fmla="*/ 2147483647 w 75"/>
              <a:gd name="T5" fmla="*/ 2147483647 h 150"/>
              <a:gd name="T6" fmla="*/ 2147483647 w 75"/>
              <a:gd name="T7" fmla="*/ 2147483647 h 150"/>
              <a:gd name="T8" fmla="*/ 2147483647 w 75"/>
              <a:gd name="T9" fmla="*/ 2147483647 h 150"/>
              <a:gd name="T10" fmla="*/ 2147483647 w 75"/>
              <a:gd name="T11" fmla="*/ 2147483647 h 150"/>
              <a:gd name="T12" fmla="*/ 2147483647 w 75"/>
              <a:gd name="T13" fmla="*/ 2147483647 h 150"/>
              <a:gd name="T14" fmla="*/ 0 w 75"/>
              <a:gd name="T15" fmla="*/ 2147483647 h 150"/>
              <a:gd name="T16" fmla="*/ 0 w 75"/>
              <a:gd name="T17" fmla="*/ 2147483647 h 150"/>
              <a:gd name="T18" fmla="*/ 0 w 75"/>
              <a:gd name="T19" fmla="*/ 2147483647 h 150"/>
              <a:gd name="T20" fmla="*/ 2147483647 w 75"/>
              <a:gd name="T21" fmla="*/ 2147483647 h 150"/>
              <a:gd name="T22" fmla="*/ 2147483647 w 75"/>
              <a:gd name="T23" fmla="*/ 2147483647 h 150"/>
              <a:gd name="T24" fmla="*/ 2147483647 w 75"/>
              <a:gd name="T25" fmla="*/ 2147483647 h 150"/>
              <a:gd name="T26" fmla="*/ 2147483647 w 75"/>
              <a:gd name="T27" fmla="*/ 2147483647 h 150"/>
              <a:gd name="T28" fmla="*/ 2147483647 w 75"/>
              <a:gd name="T29" fmla="*/ 2147483647 h 150"/>
              <a:gd name="T30" fmla="*/ 2147483647 w 75"/>
              <a:gd name="T31" fmla="*/ 2147483647 h 150"/>
              <a:gd name="T32" fmla="*/ 2147483647 w 75"/>
              <a:gd name="T33" fmla="*/ 2147483647 h 150"/>
              <a:gd name="T34" fmla="*/ 2147483647 w 75"/>
              <a:gd name="T35" fmla="*/ 2147483647 h 150"/>
              <a:gd name="T36" fmla="*/ 2147483647 w 75"/>
              <a:gd name="T37" fmla="*/ 2147483647 h 150"/>
              <a:gd name="T38" fmla="*/ 2147483647 w 75"/>
              <a:gd name="T39" fmla="*/ 2147483647 h 150"/>
              <a:gd name="T40" fmla="*/ 2147483647 w 75"/>
              <a:gd name="T41" fmla="*/ 2147483647 h 150"/>
              <a:gd name="T42" fmla="*/ 2147483647 w 75"/>
              <a:gd name="T43" fmla="*/ 2147483647 h 150"/>
              <a:gd name="T44" fmla="*/ 2147483647 w 75"/>
              <a:gd name="T45" fmla="*/ 2147483647 h 150"/>
              <a:gd name="T46" fmla="*/ 2147483647 w 75"/>
              <a:gd name="T47" fmla="*/ 2147483647 h 150"/>
              <a:gd name="T48" fmla="*/ 2147483647 w 75"/>
              <a:gd name="T49" fmla="*/ 2147483647 h 150"/>
              <a:gd name="T50" fmla="*/ 2147483647 w 75"/>
              <a:gd name="T51" fmla="*/ 2147483647 h 150"/>
              <a:gd name="T52" fmla="*/ 2147483647 w 75"/>
              <a:gd name="T53" fmla="*/ 2147483647 h 150"/>
              <a:gd name="T54" fmla="*/ 2147483647 w 75"/>
              <a:gd name="T55" fmla="*/ 2147483647 h 150"/>
              <a:gd name="T56" fmla="*/ 2147483647 w 75"/>
              <a:gd name="T57" fmla="*/ 2147483647 h 150"/>
              <a:gd name="T58" fmla="*/ 2147483647 w 75"/>
              <a:gd name="T59" fmla="*/ 2147483647 h 150"/>
              <a:gd name="T60" fmla="*/ 2147483647 w 75"/>
              <a:gd name="T61" fmla="*/ 2147483647 h 150"/>
              <a:gd name="T62" fmla="*/ 2147483647 w 75"/>
              <a:gd name="T63" fmla="*/ 2147483647 h 150"/>
              <a:gd name="T64" fmla="*/ 2147483647 w 75"/>
              <a:gd name="T65" fmla="*/ 0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5"/>
              <a:gd name="T100" fmla="*/ 0 h 150"/>
              <a:gd name="T101" fmla="*/ 75 w 75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5" h="150">
                <a:moveTo>
                  <a:pt x="37" y="0"/>
                </a:moveTo>
                <a:lnTo>
                  <a:pt x="29" y="2"/>
                </a:lnTo>
                <a:lnTo>
                  <a:pt x="22" y="5"/>
                </a:lnTo>
                <a:lnTo>
                  <a:pt x="16" y="13"/>
                </a:lnTo>
                <a:lnTo>
                  <a:pt x="11" y="21"/>
                </a:lnTo>
                <a:lnTo>
                  <a:pt x="6" y="32"/>
                </a:lnTo>
                <a:lnTo>
                  <a:pt x="3" y="45"/>
                </a:lnTo>
                <a:lnTo>
                  <a:pt x="0" y="60"/>
                </a:lnTo>
                <a:lnTo>
                  <a:pt x="0" y="75"/>
                </a:lnTo>
                <a:lnTo>
                  <a:pt x="0" y="89"/>
                </a:lnTo>
                <a:lnTo>
                  <a:pt x="3" y="104"/>
                </a:lnTo>
                <a:lnTo>
                  <a:pt x="6" y="117"/>
                </a:lnTo>
                <a:lnTo>
                  <a:pt x="11" y="128"/>
                </a:lnTo>
                <a:lnTo>
                  <a:pt x="16" y="136"/>
                </a:lnTo>
                <a:lnTo>
                  <a:pt x="22" y="145"/>
                </a:lnTo>
                <a:lnTo>
                  <a:pt x="29" y="148"/>
                </a:lnTo>
                <a:lnTo>
                  <a:pt x="37" y="149"/>
                </a:lnTo>
                <a:lnTo>
                  <a:pt x="43" y="148"/>
                </a:lnTo>
                <a:lnTo>
                  <a:pt x="52" y="145"/>
                </a:lnTo>
                <a:lnTo>
                  <a:pt x="58" y="136"/>
                </a:lnTo>
                <a:lnTo>
                  <a:pt x="63" y="128"/>
                </a:lnTo>
                <a:lnTo>
                  <a:pt x="68" y="117"/>
                </a:lnTo>
                <a:lnTo>
                  <a:pt x="71" y="104"/>
                </a:lnTo>
                <a:lnTo>
                  <a:pt x="74" y="89"/>
                </a:lnTo>
                <a:lnTo>
                  <a:pt x="74" y="75"/>
                </a:lnTo>
                <a:lnTo>
                  <a:pt x="74" y="60"/>
                </a:lnTo>
                <a:lnTo>
                  <a:pt x="71" y="45"/>
                </a:lnTo>
                <a:lnTo>
                  <a:pt x="68" y="32"/>
                </a:lnTo>
                <a:lnTo>
                  <a:pt x="63" y="21"/>
                </a:lnTo>
                <a:lnTo>
                  <a:pt x="58" y="13"/>
                </a:lnTo>
                <a:lnTo>
                  <a:pt x="52" y="5"/>
                </a:lnTo>
                <a:lnTo>
                  <a:pt x="43" y="2"/>
                </a:lnTo>
                <a:lnTo>
                  <a:pt x="37" y="0"/>
                </a:lnTo>
              </a:path>
            </a:pathLst>
          </a:custGeom>
          <a:solidFill>
            <a:srgbClr val="3333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53" name="Freeform 45"/>
          <p:cNvSpPr>
            <a:spLocks/>
          </p:cNvSpPr>
          <p:nvPr/>
        </p:nvSpPr>
        <p:spPr bwMode="auto">
          <a:xfrm>
            <a:off x="5199063" y="3192463"/>
            <a:ext cx="84137" cy="166687"/>
          </a:xfrm>
          <a:custGeom>
            <a:avLst/>
            <a:gdLst>
              <a:gd name="T0" fmla="*/ 2147483647 w 53"/>
              <a:gd name="T1" fmla="*/ 0 h 105"/>
              <a:gd name="T2" fmla="*/ 2147483647 w 53"/>
              <a:gd name="T3" fmla="*/ 0 h 105"/>
              <a:gd name="T4" fmla="*/ 2147483647 w 53"/>
              <a:gd name="T5" fmla="*/ 2147483647 h 105"/>
              <a:gd name="T6" fmla="*/ 2147483647 w 53"/>
              <a:gd name="T7" fmla="*/ 2147483647 h 105"/>
              <a:gd name="T8" fmla="*/ 2147483647 w 53"/>
              <a:gd name="T9" fmla="*/ 2147483647 h 105"/>
              <a:gd name="T10" fmla="*/ 2147483647 w 53"/>
              <a:gd name="T11" fmla="*/ 2147483647 h 105"/>
              <a:gd name="T12" fmla="*/ 2147483647 w 53"/>
              <a:gd name="T13" fmla="*/ 2147483647 h 105"/>
              <a:gd name="T14" fmla="*/ 2147483647 w 53"/>
              <a:gd name="T15" fmla="*/ 2147483647 h 105"/>
              <a:gd name="T16" fmla="*/ 0 w 53"/>
              <a:gd name="T17" fmla="*/ 2147483647 h 105"/>
              <a:gd name="T18" fmla="*/ 2147483647 w 53"/>
              <a:gd name="T19" fmla="*/ 2147483647 h 105"/>
              <a:gd name="T20" fmla="*/ 2147483647 w 53"/>
              <a:gd name="T21" fmla="*/ 2147483647 h 105"/>
              <a:gd name="T22" fmla="*/ 2147483647 w 53"/>
              <a:gd name="T23" fmla="*/ 2147483647 h 105"/>
              <a:gd name="T24" fmla="*/ 2147483647 w 53"/>
              <a:gd name="T25" fmla="*/ 2147483647 h 105"/>
              <a:gd name="T26" fmla="*/ 2147483647 w 53"/>
              <a:gd name="T27" fmla="*/ 2147483647 h 105"/>
              <a:gd name="T28" fmla="*/ 2147483647 w 53"/>
              <a:gd name="T29" fmla="*/ 2147483647 h 105"/>
              <a:gd name="T30" fmla="*/ 2147483647 w 53"/>
              <a:gd name="T31" fmla="*/ 2147483647 h 105"/>
              <a:gd name="T32" fmla="*/ 2147483647 w 53"/>
              <a:gd name="T33" fmla="*/ 2147483647 h 105"/>
              <a:gd name="T34" fmla="*/ 2147483647 w 53"/>
              <a:gd name="T35" fmla="*/ 2147483647 h 105"/>
              <a:gd name="T36" fmla="*/ 2147483647 w 53"/>
              <a:gd name="T37" fmla="*/ 2147483647 h 105"/>
              <a:gd name="T38" fmla="*/ 2147483647 w 53"/>
              <a:gd name="T39" fmla="*/ 2147483647 h 105"/>
              <a:gd name="T40" fmla="*/ 2147483647 w 53"/>
              <a:gd name="T41" fmla="*/ 2147483647 h 105"/>
              <a:gd name="T42" fmla="*/ 2147483647 w 53"/>
              <a:gd name="T43" fmla="*/ 2147483647 h 105"/>
              <a:gd name="T44" fmla="*/ 2147483647 w 53"/>
              <a:gd name="T45" fmla="*/ 2147483647 h 105"/>
              <a:gd name="T46" fmla="*/ 2147483647 w 53"/>
              <a:gd name="T47" fmla="*/ 2147483647 h 105"/>
              <a:gd name="T48" fmla="*/ 2147483647 w 53"/>
              <a:gd name="T49" fmla="*/ 2147483647 h 105"/>
              <a:gd name="T50" fmla="*/ 2147483647 w 53"/>
              <a:gd name="T51" fmla="*/ 2147483647 h 105"/>
              <a:gd name="T52" fmla="*/ 2147483647 w 53"/>
              <a:gd name="T53" fmla="*/ 2147483647 h 105"/>
              <a:gd name="T54" fmla="*/ 2147483647 w 53"/>
              <a:gd name="T55" fmla="*/ 2147483647 h 105"/>
              <a:gd name="T56" fmla="*/ 2147483647 w 53"/>
              <a:gd name="T57" fmla="*/ 2147483647 h 105"/>
              <a:gd name="T58" fmla="*/ 2147483647 w 53"/>
              <a:gd name="T59" fmla="*/ 2147483647 h 105"/>
              <a:gd name="T60" fmla="*/ 2147483647 w 53"/>
              <a:gd name="T61" fmla="*/ 2147483647 h 105"/>
              <a:gd name="T62" fmla="*/ 2147483647 w 53"/>
              <a:gd name="T63" fmla="*/ 0 h 105"/>
              <a:gd name="T64" fmla="*/ 2147483647 w 53"/>
              <a:gd name="T65" fmla="*/ 0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"/>
              <a:gd name="T100" fmla="*/ 0 h 105"/>
              <a:gd name="T101" fmla="*/ 53 w 53"/>
              <a:gd name="T102" fmla="*/ 105 h 1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" h="105">
                <a:moveTo>
                  <a:pt x="26" y="0"/>
                </a:moveTo>
                <a:lnTo>
                  <a:pt x="21" y="0"/>
                </a:lnTo>
                <a:lnTo>
                  <a:pt x="16" y="3"/>
                </a:lnTo>
                <a:lnTo>
                  <a:pt x="11" y="8"/>
                </a:lnTo>
                <a:lnTo>
                  <a:pt x="8" y="15"/>
                </a:lnTo>
                <a:lnTo>
                  <a:pt x="5" y="23"/>
                </a:lnTo>
                <a:lnTo>
                  <a:pt x="1" y="31"/>
                </a:lnTo>
                <a:lnTo>
                  <a:pt x="1" y="41"/>
                </a:lnTo>
                <a:lnTo>
                  <a:pt x="0" y="52"/>
                </a:lnTo>
                <a:lnTo>
                  <a:pt x="1" y="62"/>
                </a:lnTo>
                <a:lnTo>
                  <a:pt x="1" y="72"/>
                </a:lnTo>
                <a:lnTo>
                  <a:pt x="5" y="81"/>
                </a:lnTo>
                <a:lnTo>
                  <a:pt x="8" y="88"/>
                </a:lnTo>
                <a:lnTo>
                  <a:pt x="11" y="94"/>
                </a:lnTo>
                <a:lnTo>
                  <a:pt x="16" y="99"/>
                </a:lnTo>
                <a:lnTo>
                  <a:pt x="21" y="103"/>
                </a:lnTo>
                <a:lnTo>
                  <a:pt x="26" y="104"/>
                </a:lnTo>
                <a:lnTo>
                  <a:pt x="31" y="103"/>
                </a:lnTo>
                <a:lnTo>
                  <a:pt x="36" y="99"/>
                </a:lnTo>
                <a:lnTo>
                  <a:pt x="40" y="94"/>
                </a:lnTo>
                <a:lnTo>
                  <a:pt x="45" y="88"/>
                </a:lnTo>
                <a:lnTo>
                  <a:pt x="49" y="81"/>
                </a:lnTo>
                <a:lnTo>
                  <a:pt x="50" y="72"/>
                </a:lnTo>
                <a:lnTo>
                  <a:pt x="52" y="62"/>
                </a:lnTo>
                <a:lnTo>
                  <a:pt x="52" y="52"/>
                </a:lnTo>
                <a:lnTo>
                  <a:pt x="52" y="41"/>
                </a:lnTo>
                <a:lnTo>
                  <a:pt x="50" y="31"/>
                </a:lnTo>
                <a:lnTo>
                  <a:pt x="49" y="23"/>
                </a:lnTo>
                <a:lnTo>
                  <a:pt x="45" y="15"/>
                </a:lnTo>
                <a:lnTo>
                  <a:pt x="40" y="8"/>
                </a:lnTo>
                <a:lnTo>
                  <a:pt x="36" y="3"/>
                </a:lnTo>
                <a:lnTo>
                  <a:pt x="31" y="0"/>
                </a:lnTo>
                <a:lnTo>
                  <a:pt x="26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4" name="Freeform 46"/>
          <p:cNvSpPr>
            <a:spLocks/>
          </p:cNvSpPr>
          <p:nvPr/>
        </p:nvSpPr>
        <p:spPr bwMode="auto">
          <a:xfrm>
            <a:off x="5199063" y="3192463"/>
            <a:ext cx="84137" cy="166687"/>
          </a:xfrm>
          <a:custGeom>
            <a:avLst/>
            <a:gdLst>
              <a:gd name="T0" fmla="*/ 2147483647 w 53"/>
              <a:gd name="T1" fmla="*/ 0 h 105"/>
              <a:gd name="T2" fmla="*/ 2147483647 w 53"/>
              <a:gd name="T3" fmla="*/ 0 h 105"/>
              <a:gd name="T4" fmla="*/ 2147483647 w 53"/>
              <a:gd name="T5" fmla="*/ 2147483647 h 105"/>
              <a:gd name="T6" fmla="*/ 2147483647 w 53"/>
              <a:gd name="T7" fmla="*/ 2147483647 h 105"/>
              <a:gd name="T8" fmla="*/ 2147483647 w 53"/>
              <a:gd name="T9" fmla="*/ 2147483647 h 105"/>
              <a:gd name="T10" fmla="*/ 2147483647 w 53"/>
              <a:gd name="T11" fmla="*/ 2147483647 h 105"/>
              <a:gd name="T12" fmla="*/ 2147483647 w 53"/>
              <a:gd name="T13" fmla="*/ 2147483647 h 105"/>
              <a:gd name="T14" fmla="*/ 2147483647 w 53"/>
              <a:gd name="T15" fmla="*/ 2147483647 h 105"/>
              <a:gd name="T16" fmla="*/ 0 w 53"/>
              <a:gd name="T17" fmla="*/ 2147483647 h 105"/>
              <a:gd name="T18" fmla="*/ 2147483647 w 53"/>
              <a:gd name="T19" fmla="*/ 2147483647 h 105"/>
              <a:gd name="T20" fmla="*/ 2147483647 w 53"/>
              <a:gd name="T21" fmla="*/ 2147483647 h 105"/>
              <a:gd name="T22" fmla="*/ 2147483647 w 53"/>
              <a:gd name="T23" fmla="*/ 2147483647 h 105"/>
              <a:gd name="T24" fmla="*/ 2147483647 w 53"/>
              <a:gd name="T25" fmla="*/ 2147483647 h 105"/>
              <a:gd name="T26" fmla="*/ 2147483647 w 53"/>
              <a:gd name="T27" fmla="*/ 2147483647 h 105"/>
              <a:gd name="T28" fmla="*/ 2147483647 w 53"/>
              <a:gd name="T29" fmla="*/ 2147483647 h 105"/>
              <a:gd name="T30" fmla="*/ 2147483647 w 53"/>
              <a:gd name="T31" fmla="*/ 2147483647 h 105"/>
              <a:gd name="T32" fmla="*/ 2147483647 w 53"/>
              <a:gd name="T33" fmla="*/ 2147483647 h 105"/>
              <a:gd name="T34" fmla="*/ 2147483647 w 53"/>
              <a:gd name="T35" fmla="*/ 2147483647 h 105"/>
              <a:gd name="T36" fmla="*/ 2147483647 w 53"/>
              <a:gd name="T37" fmla="*/ 2147483647 h 105"/>
              <a:gd name="T38" fmla="*/ 2147483647 w 53"/>
              <a:gd name="T39" fmla="*/ 2147483647 h 105"/>
              <a:gd name="T40" fmla="*/ 2147483647 w 53"/>
              <a:gd name="T41" fmla="*/ 2147483647 h 105"/>
              <a:gd name="T42" fmla="*/ 2147483647 w 53"/>
              <a:gd name="T43" fmla="*/ 2147483647 h 105"/>
              <a:gd name="T44" fmla="*/ 2147483647 w 53"/>
              <a:gd name="T45" fmla="*/ 2147483647 h 105"/>
              <a:gd name="T46" fmla="*/ 2147483647 w 53"/>
              <a:gd name="T47" fmla="*/ 2147483647 h 105"/>
              <a:gd name="T48" fmla="*/ 2147483647 w 53"/>
              <a:gd name="T49" fmla="*/ 2147483647 h 105"/>
              <a:gd name="T50" fmla="*/ 2147483647 w 53"/>
              <a:gd name="T51" fmla="*/ 2147483647 h 105"/>
              <a:gd name="T52" fmla="*/ 2147483647 w 53"/>
              <a:gd name="T53" fmla="*/ 2147483647 h 105"/>
              <a:gd name="T54" fmla="*/ 2147483647 w 53"/>
              <a:gd name="T55" fmla="*/ 2147483647 h 105"/>
              <a:gd name="T56" fmla="*/ 2147483647 w 53"/>
              <a:gd name="T57" fmla="*/ 2147483647 h 105"/>
              <a:gd name="T58" fmla="*/ 2147483647 w 53"/>
              <a:gd name="T59" fmla="*/ 2147483647 h 105"/>
              <a:gd name="T60" fmla="*/ 2147483647 w 53"/>
              <a:gd name="T61" fmla="*/ 2147483647 h 105"/>
              <a:gd name="T62" fmla="*/ 2147483647 w 53"/>
              <a:gd name="T63" fmla="*/ 0 h 105"/>
              <a:gd name="T64" fmla="*/ 2147483647 w 53"/>
              <a:gd name="T65" fmla="*/ 0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"/>
              <a:gd name="T100" fmla="*/ 0 h 105"/>
              <a:gd name="T101" fmla="*/ 53 w 53"/>
              <a:gd name="T102" fmla="*/ 105 h 1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" h="105">
                <a:moveTo>
                  <a:pt x="26" y="0"/>
                </a:moveTo>
                <a:lnTo>
                  <a:pt x="21" y="0"/>
                </a:lnTo>
                <a:lnTo>
                  <a:pt x="16" y="3"/>
                </a:lnTo>
                <a:lnTo>
                  <a:pt x="11" y="8"/>
                </a:lnTo>
                <a:lnTo>
                  <a:pt x="8" y="15"/>
                </a:lnTo>
                <a:lnTo>
                  <a:pt x="5" y="23"/>
                </a:lnTo>
                <a:lnTo>
                  <a:pt x="1" y="31"/>
                </a:lnTo>
                <a:lnTo>
                  <a:pt x="1" y="41"/>
                </a:lnTo>
                <a:lnTo>
                  <a:pt x="0" y="52"/>
                </a:lnTo>
                <a:lnTo>
                  <a:pt x="1" y="62"/>
                </a:lnTo>
                <a:lnTo>
                  <a:pt x="1" y="72"/>
                </a:lnTo>
                <a:lnTo>
                  <a:pt x="5" y="81"/>
                </a:lnTo>
                <a:lnTo>
                  <a:pt x="8" y="88"/>
                </a:lnTo>
                <a:lnTo>
                  <a:pt x="11" y="94"/>
                </a:lnTo>
                <a:lnTo>
                  <a:pt x="16" y="99"/>
                </a:lnTo>
                <a:lnTo>
                  <a:pt x="21" y="103"/>
                </a:lnTo>
                <a:lnTo>
                  <a:pt x="26" y="104"/>
                </a:lnTo>
                <a:lnTo>
                  <a:pt x="31" y="103"/>
                </a:lnTo>
                <a:lnTo>
                  <a:pt x="36" y="99"/>
                </a:lnTo>
                <a:lnTo>
                  <a:pt x="40" y="94"/>
                </a:lnTo>
                <a:lnTo>
                  <a:pt x="45" y="88"/>
                </a:lnTo>
                <a:lnTo>
                  <a:pt x="49" y="81"/>
                </a:lnTo>
                <a:lnTo>
                  <a:pt x="50" y="72"/>
                </a:lnTo>
                <a:lnTo>
                  <a:pt x="52" y="62"/>
                </a:lnTo>
                <a:lnTo>
                  <a:pt x="52" y="52"/>
                </a:lnTo>
                <a:lnTo>
                  <a:pt x="52" y="41"/>
                </a:lnTo>
                <a:lnTo>
                  <a:pt x="50" y="31"/>
                </a:lnTo>
                <a:lnTo>
                  <a:pt x="49" y="23"/>
                </a:lnTo>
                <a:lnTo>
                  <a:pt x="45" y="15"/>
                </a:lnTo>
                <a:lnTo>
                  <a:pt x="40" y="8"/>
                </a:lnTo>
                <a:lnTo>
                  <a:pt x="36" y="3"/>
                </a:lnTo>
                <a:lnTo>
                  <a:pt x="31" y="0"/>
                </a:lnTo>
                <a:lnTo>
                  <a:pt x="2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5" name="Freeform 47"/>
          <p:cNvSpPr>
            <a:spLocks/>
          </p:cNvSpPr>
          <p:nvPr/>
        </p:nvSpPr>
        <p:spPr bwMode="auto">
          <a:xfrm>
            <a:off x="5595938" y="3502025"/>
            <a:ext cx="109537" cy="215900"/>
          </a:xfrm>
          <a:custGeom>
            <a:avLst/>
            <a:gdLst>
              <a:gd name="T0" fmla="*/ 2147483647 w 69"/>
              <a:gd name="T1" fmla="*/ 0 h 136"/>
              <a:gd name="T2" fmla="*/ 2147483647 w 69"/>
              <a:gd name="T3" fmla="*/ 2147483647 h 136"/>
              <a:gd name="T4" fmla="*/ 2147483647 w 69"/>
              <a:gd name="T5" fmla="*/ 2147483647 h 136"/>
              <a:gd name="T6" fmla="*/ 2147483647 w 69"/>
              <a:gd name="T7" fmla="*/ 2147483647 h 136"/>
              <a:gd name="T8" fmla="*/ 2147483647 w 69"/>
              <a:gd name="T9" fmla="*/ 2147483647 h 136"/>
              <a:gd name="T10" fmla="*/ 2147483647 w 69"/>
              <a:gd name="T11" fmla="*/ 2147483647 h 136"/>
              <a:gd name="T12" fmla="*/ 2147483647 w 69"/>
              <a:gd name="T13" fmla="*/ 2147483647 h 136"/>
              <a:gd name="T14" fmla="*/ 0 w 69"/>
              <a:gd name="T15" fmla="*/ 2147483647 h 136"/>
              <a:gd name="T16" fmla="*/ 0 w 69"/>
              <a:gd name="T17" fmla="*/ 2147483647 h 136"/>
              <a:gd name="T18" fmla="*/ 0 w 69"/>
              <a:gd name="T19" fmla="*/ 2147483647 h 136"/>
              <a:gd name="T20" fmla="*/ 2147483647 w 69"/>
              <a:gd name="T21" fmla="*/ 2147483647 h 136"/>
              <a:gd name="T22" fmla="*/ 2147483647 w 69"/>
              <a:gd name="T23" fmla="*/ 2147483647 h 136"/>
              <a:gd name="T24" fmla="*/ 2147483647 w 69"/>
              <a:gd name="T25" fmla="*/ 2147483647 h 136"/>
              <a:gd name="T26" fmla="*/ 2147483647 w 69"/>
              <a:gd name="T27" fmla="*/ 2147483647 h 136"/>
              <a:gd name="T28" fmla="*/ 2147483647 w 69"/>
              <a:gd name="T29" fmla="*/ 2147483647 h 136"/>
              <a:gd name="T30" fmla="*/ 2147483647 w 69"/>
              <a:gd name="T31" fmla="*/ 2147483647 h 136"/>
              <a:gd name="T32" fmla="*/ 2147483647 w 69"/>
              <a:gd name="T33" fmla="*/ 2147483647 h 136"/>
              <a:gd name="T34" fmla="*/ 2147483647 w 69"/>
              <a:gd name="T35" fmla="*/ 2147483647 h 136"/>
              <a:gd name="T36" fmla="*/ 2147483647 w 69"/>
              <a:gd name="T37" fmla="*/ 2147483647 h 136"/>
              <a:gd name="T38" fmla="*/ 2147483647 w 69"/>
              <a:gd name="T39" fmla="*/ 2147483647 h 136"/>
              <a:gd name="T40" fmla="*/ 2147483647 w 69"/>
              <a:gd name="T41" fmla="*/ 2147483647 h 136"/>
              <a:gd name="T42" fmla="*/ 2147483647 w 69"/>
              <a:gd name="T43" fmla="*/ 2147483647 h 136"/>
              <a:gd name="T44" fmla="*/ 2147483647 w 69"/>
              <a:gd name="T45" fmla="*/ 2147483647 h 136"/>
              <a:gd name="T46" fmla="*/ 2147483647 w 69"/>
              <a:gd name="T47" fmla="*/ 2147483647 h 136"/>
              <a:gd name="T48" fmla="*/ 2147483647 w 69"/>
              <a:gd name="T49" fmla="*/ 2147483647 h 136"/>
              <a:gd name="T50" fmla="*/ 2147483647 w 69"/>
              <a:gd name="T51" fmla="*/ 2147483647 h 136"/>
              <a:gd name="T52" fmla="*/ 2147483647 w 69"/>
              <a:gd name="T53" fmla="*/ 2147483647 h 136"/>
              <a:gd name="T54" fmla="*/ 2147483647 w 69"/>
              <a:gd name="T55" fmla="*/ 2147483647 h 136"/>
              <a:gd name="T56" fmla="*/ 2147483647 w 69"/>
              <a:gd name="T57" fmla="*/ 2147483647 h 136"/>
              <a:gd name="T58" fmla="*/ 2147483647 w 69"/>
              <a:gd name="T59" fmla="*/ 2147483647 h 136"/>
              <a:gd name="T60" fmla="*/ 2147483647 w 69"/>
              <a:gd name="T61" fmla="*/ 2147483647 h 136"/>
              <a:gd name="T62" fmla="*/ 2147483647 w 69"/>
              <a:gd name="T63" fmla="*/ 2147483647 h 136"/>
              <a:gd name="T64" fmla="*/ 2147483647 w 69"/>
              <a:gd name="T65" fmla="*/ 0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"/>
              <a:gd name="T100" fmla="*/ 0 h 136"/>
              <a:gd name="T101" fmla="*/ 69 w 69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" h="136">
                <a:moveTo>
                  <a:pt x="34" y="0"/>
                </a:moveTo>
                <a:lnTo>
                  <a:pt x="26" y="2"/>
                </a:lnTo>
                <a:lnTo>
                  <a:pt x="20" y="5"/>
                </a:lnTo>
                <a:lnTo>
                  <a:pt x="15" y="12"/>
                </a:lnTo>
                <a:lnTo>
                  <a:pt x="10" y="20"/>
                </a:lnTo>
                <a:lnTo>
                  <a:pt x="5" y="29"/>
                </a:lnTo>
                <a:lnTo>
                  <a:pt x="2" y="41"/>
                </a:lnTo>
                <a:lnTo>
                  <a:pt x="0" y="54"/>
                </a:lnTo>
                <a:lnTo>
                  <a:pt x="0" y="68"/>
                </a:lnTo>
                <a:lnTo>
                  <a:pt x="0" y="81"/>
                </a:lnTo>
                <a:lnTo>
                  <a:pt x="2" y="94"/>
                </a:lnTo>
                <a:lnTo>
                  <a:pt x="5" y="106"/>
                </a:lnTo>
                <a:lnTo>
                  <a:pt x="10" y="116"/>
                </a:lnTo>
                <a:lnTo>
                  <a:pt x="15" y="124"/>
                </a:lnTo>
                <a:lnTo>
                  <a:pt x="20" y="130"/>
                </a:lnTo>
                <a:lnTo>
                  <a:pt x="26" y="133"/>
                </a:lnTo>
                <a:lnTo>
                  <a:pt x="34" y="135"/>
                </a:lnTo>
                <a:lnTo>
                  <a:pt x="41" y="133"/>
                </a:lnTo>
                <a:lnTo>
                  <a:pt x="47" y="130"/>
                </a:lnTo>
                <a:lnTo>
                  <a:pt x="52" y="124"/>
                </a:lnTo>
                <a:lnTo>
                  <a:pt x="57" y="116"/>
                </a:lnTo>
                <a:lnTo>
                  <a:pt x="62" y="106"/>
                </a:lnTo>
                <a:lnTo>
                  <a:pt x="65" y="94"/>
                </a:lnTo>
                <a:lnTo>
                  <a:pt x="67" y="81"/>
                </a:lnTo>
                <a:lnTo>
                  <a:pt x="68" y="68"/>
                </a:lnTo>
                <a:lnTo>
                  <a:pt x="67" y="54"/>
                </a:lnTo>
                <a:lnTo>
                  <a:pt x="65" y="41"/>
                </a:lnTo>
                <a:lnTo>
                  <a:pt x="62" y="29"/>
                </a:lnTo>
                <a:lnTo>
                  <a:pt x="57" y="20"/>
                </a:lnTo>
                <a:lnTo>
                  <a:pt x="52" y="12"/>
                </a:lnTo>
                <a:lnTo>
                  <a:pt x="47" y="5"/>
                </a:lnTo>
                <a:lnTo>
                  <a:pt x="41" y="2"/>
                </a:lnTo>
                <a:lnTo>
                  <a:pt x="34" y="0"/>
                </a:lnTo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6" name="Freeform 48"/>
          <p:cNvSpPr>
            <a:spLocks/>
          </p:cNvSpPr>
          <p:nvPr/>
        </p:nvSpPr>
        <p:spPr bwMode="auto">
          <a:xfrm>
            <a:off x="5595938" y="3502025"/>
            <a:ext cx="109537" cy="215900"/>
          </a:xfrm>
          <a:custGeom>
            <a:avLst/>
            <a:gdLst>
              <a:gd name="T0" fmla="*/ 2147483647 w 69"/>
              <a:gd name="T1" fmla="*/ 0 h 136"/>
              <a:gd name="T2" fmla="*/ 2147483647 w 69"/>
              <a:gd name="T3" fmla="*/ 2147483647 h 136"/>
              <a:gd name="T4" fmla="*/ 2147483647 w 69"/>
              <a:gd name="T5" fmla="*/ 2147483647 h 136"/>
              <a:gd name="T6" fmla="*/ 2147483647 w 69"/>
              <a:gd name="T7" fmla="*/ 2147483647 h 136"/>
              <a:gd name="T8" fmla="*/ 2147483647 w 69"/>
              <a:gd name="T9" fmla="*/ 2147483647 h 136"/>
              <a:gd name="T10" fmla="*/ 2147483647 w 69"/>
              <a:gd name="T11" fmla="*/ 2147483647 h 136"/>
              <a:gd name="T12" fmla="*/ 2147483647 w 69"/>
              <a:gd name="T13" fmla="*/ 2147483647 h 136"/>
              <a:gd name="T14" fmla="*/ 0 w 69"/>
              <a:gd name="T15" fmla="*/ 2147483647 h 136"/>
              <a:gd name="T16" fmla="*/ 0 w 69"/>
              <a:gd name="T17" fmla="*/ 2147483647 h 136"/>
              <a:gd name="T18" fmla="*/ 0 w 69"/>
              <a:gd name="T19" fmla="*/ 2147483647 h 136"/>
              <a:gd name="T20" fmla="*/ 2147483647 w 69"/>
              <a:gd name="T21" fmla="*/ 2147483647 h 136"/>
              <a:gd name="T22" fmla="*/ 2147483647 w 69"/>
              <a:gd name="T23" fmla="*/ 2147483647 h 136"/>
              <a:gd name="T24" fmla="*/ 2147483647 w 69"/>
              <a:gd name="T25" fmla="*/ 2147483647 h 136"/>
              <a:gd name="T26" fmla="*/ 2147483647 w 69"/>
              <a:gd name="T27" fmla="*/ 2147483647 h 136"/>
              <a:gd name="T28" fmla="*/ 2147483647 w 69"/>
              <a:gd name="T29" fmla="*/ 2147483647 h 136"/>
              <a:gd name="T30" fmla="*/ 2147483647 w 69"/>
              <a:gd name="T31" fmla="*/ 2147483647 h 136"/>
              <a:gd name="T32" fmla="*/ 2147483647 w 69"/>
              <a:gd name="T33" fmla="*/ 2147483647 h 136"/>
              <a:gd name="T34" fmla="*/ 2147483647 w 69"/>
              <a:gd name="T35" fmla="*/ 2147483647 h 136"/>
              <a:gd name="T36" fmla="*/ 2147483647 w 69"/>
              <a:gd name="T37" fmla="*/ 2147483647 h 136"/>
              <a:gd name="T38" fmla="*/ 2147483647 w 69"/>
              <a:gd name="T39" fmla="*/ 2147483647 h 136"/>
              <a:gd name="T40" fmla="*/ 2147483647 w 69"/>
              <a:gd name="T41" fmla="*/ 2147483647 h 136"/>
              <a:gd name="T42" fmla="*/ 2147483647 w 69"/>
              <a:gd name="T43" fmla="*/ 2147483647 h 136"/>
              <a:gd name="T44" fmla="*/ 2147483647 w 69"/>
              <a:gd name="T45" fmla="*/ 2147483647 h 136"/>
              <a:gd name="T46" fmla="*/ 2147483647 w 69"/>
              <a:gd name="T47" fmla="*/ 2147483647 h 136"/>
              <a:gd name="T48" fmla="*/ 2147483647 w 69"/>
              <a:gd name="T49" fmla="*/ 2147483647 h 136"/>
              <a:gd name="T50" fmla="*/ 2147483647 w 69"/>
              <a:gd name="T51" fmla="*/ 2147483647 h 136"/>
              <a:gd name="T52" fmla="*/ 2147483647 w 69"/>
              <a:gd name="T53" fmla="*/ 2147483647 h 136"/>
              <a:gd name="T54" fmla="*/ 2147483647 w 69"/>
              <a:gd name="T55" fmla="*/ 2147483647 h 136"/>
              <a:gd name="T56" fmla="*/ 2147483647 w 69"/>
              <a:gd name="T57" fmla="*/ 2147483647 h 136"/>
              <a:gd name="T58" fmla="*/ 2147483647 w 69"/>
              <a:gd name="T59" fmla="*/ 2147483647 h 136"/>
              <a:gd name="T60" fmla="*/ 2147483647 w 69"/>
              <a:gd name="T61" fmla="*/ 2147483647 h 136"/>
              <a:gd name="T62" fmla="*/ 2147483647 w 69"/>
              <a:gd name="T63" fmla="*/ 2147483647 h 136"/>
              <a:gd name="T64" fmla="*/ 2147483647 w 69"/>
              <a:gd name="T65" fmla="*/ 0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"/>
              <a:gd name="T100" fmla="*/ 0 h 136"/>
              <a:gd name="T101" fmla="*/ 69 w 69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" h="136">
                <a:moveTo>
                  <a:pt x="34" y="0"/>
                </a:moveTo>
                <a:lnTo>
                  <a:pt x="26" y="2"/>
                </a:lnTo>
                <a:lnTo>
                  <a:pt x="20" y="5"/>
                </a:lnTo>
                <a:lnTo>
                  <a:pt x="15" y="12"/>
                </a:lnTo>
                <a:lnTo>
                  <a:pt x="10" y="20"/>
                </a:lnTo>
                <a:lnTo>
                  <a:pt x="5" y="29"/>
                </a:lnTo>
                <a:lnTo>
                  <a:pt x="2" y="41"/>
                </a:lnTo>
                <a:lnTo>
                  <a:pt x="0" y="54"/>
                </a:lnTo>
                <a:lnTo>
                  <a:pt x="0" y="68"/>
                </a:lnTo>
                <a:lnTo>
                  <a:pt x="0" y="81"/>
                </a:lnTo>
                <a:lnTo>
                  <a:pt x="2" y="94"/>
                </a:lnTo>
                <a:lnTo>
                  <a:pt x="5" y="106"/>
                </a:lnTo>
                <a:lnTo>
                  <a:pt x="10" y="116"/>
                </a:lnTo>
                <a:lnTo>
                  <a:pt x="15" y="124"/>
                </a:lnTo>
                <a:lnTo>
                  <a:pt x="20" y="130"/>
                </a:lnTo>
                <a:lnTo>
                  <a:pt x="26" y="133"/>
                </a:lnTo>
                <a:lnTo>
                  <a:pt x="34" y="135"/>
                </a:lnTo>
                <a:lnTo>
                  <a:pt x="41" y="133"/>
                </a:lnTo>
                <a:lnTo>
                  <a:pt x="47" y="130"/>
                </a:lnTo>
                <a:lnTo>
                  <a:pt x="52" y="124"/>
                </a:lnTo>
                <a:lnTo>
                  <a:pt x="57" y="116"/>
                </a:lnTo>
                <a:lnTo>
                  <a:pt x="62" y="106"/>
                </a:lnTo>
                <a:lnTo>
                  <a:pt x="65" y="94"/>
                </a:lnTo>
                <a:lnTo>
                  <a:pt x="67" y="81"/>
                </a:lnTo>
                <a:lnTo>
                  <a:pt x="68" y="68"/>
                </a:lnTo>
                <a:lnTo>
                  <a:pt x="67" y="54"/>
                </a:lnTo>
                <a:lnTo>
                  <a:pt x="65" y="41"/>
                </a:lnTo>
                <a:lnTo>
                  <a:pt x="62" y="29"/>
                </a:lnTo>
                <a:lnTo>
                  <a:pt x="57" y="20"/>
                </a:lnTo>
                <a:lnTo>
                  <a:pt x="52" y="12"/>
                </a:lnTo>
                <a:lnTo>
                  <a:pt x="47" y="5"/>
                </a:lnTo>
                <a:lnTo>
                  <a:pt x="41" y="2"/>
                </a:lnTo>
                <a:lnTo>
                  <a:pt x="34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7" name="Freeform 49"/>
          <p:cNvSpPr>
            <a:spLocks/>
          </p:cNvSpPr>
          <p:nvPr/>
        </p:nvSpPr>
        <p:spPr bwMode="auto">
          <a:xfrm>
            <a:off x="5221288" y="3835400"/>
            <a:ext cx="103187" cy="200025"/>
          </a:xfrm>
          <a:custGeom>
            <a:avLst/>
            <a:gdLst>
              <a:gd name="T0" fmla="*/ 2147483647 w 65"/>
              <a:gd name="T1" fmla="*/ 0 h 126"/>
              <a:gd name="T2" fmla="*/ 2147483647 w 65"/>
              <a:gd name="T3" fmla="*/ 0 h 126"/>
              <a:gd name="T4" fmla="*/ 2147483647 w 65"/>
              <a:gd name="T5" fmla="*/ 2147483647 h 126"/>
              <a:gd name="T6" fmla="*/ 2147483647 w 65"/>
              <a:gd name="T7" fmla="*/ 2147483647 h 126"/>
              <a:gd name="T8" fmla="*/ 2147483647 w 65"/>
              <a:gd name="T9" fmla="*/ 2147483647 h 126"/>
              <a:gd name="T10" fmla="*/ 2147483647 w 65"/>
              <a:gd name="T11" fmla="*/ 2147483647 h 126"/>
              <a:gd name="T12" fmla="*/ 2147483647 w 65"/>
              <a:gd name="T13" fmla="*/ 2147483647 h 126"/>
              <a:gd name="T14" fmla="*/ 0 w 65"/>
              <a:gd name="T15" fmla="*/ 2147483647 h 126"/>
              <a:gd name="T16" fmla="*/ 0 w 65"/>
              <a:gd name="T17" fmla="*/ 2147483647 h 126"/>
              <a:gd name="T18" fmla="*/ 0 w 65"/>
              <a:gd name="T19" fmla="*/ 2147483647 h 126"/>
              <a:gd name="T20" fmla="*/ 2147483647 w 65"/>
              <a:gd name="T21" fmla="*/ 2147483647 h 126"/>
              <a:gd name="T22" fmla="*/ 2147483647 w 65"/>
              <a:gd name="T23" fmla="*/ 2147483647 h 126"/>
              <a:gd name="T24" fmla="*/ 2147483647 w 65"/>
              <a:gd name="T25" fmla="*/ 2147483647 h 126"/>
              <a:gd name="T26" fmla="*/ 2147483647 w 65"/>
              <a:gd name="T27" fmla="*/ 2147483647 h 126"/>
              <a:gd name="T28" fmla="*/ 2147483647 w 65"/>
              <a:gd name="T29" fmla="*/ 2147483647 h 126"/>
              <a:gd name="T30" fmla="*/ 2147483647 w 65"/>
              <a:gd name="T31" fmla="*/ 2147483647 h 126"/>
              <a:gd name="T32" fmla="*/ 2147483647 w 65"/>
              <a:gd name="T33" fmla="*/ 2147483647 h 126"/>
              <a:gd name="T34" fmla="*/ 2147483647 w 65"/>
              <a:gd name="T35" fmla="*/ 2147483647 h 126"/>
              <a:gd name="T36" fmla="*/ 2147483647 w 65"/>
              <a:gd name="T37" fmla="*/ 2147483647 h 126"/>
              <a:gd name="T38" fmla="*/ 2147483647 w 65"/>
              <a:gd name="T39" fmla="*/ 2147483647 h 126"/>
              <a:gd name="T40" fmla="*/ 2147483647 w 65"/>
              <a:gd name="T41" fmla="*/ 2147483647 h 126"/>
              <a:gd name="T42" fmla="*/ 2147483647 w 65"/>
              <a:gd name="T43" fmla="*/ 2147483647 h 126"/>
              <a:gd name="T44" fmla="*/ 2147483647 w 65"/>
              <a:gd name="T45" fmla="*/ 2147483647 h 126"/>
              <a:gd name="T46" fmla="*/ 2147483647 w 65"/>
              <a:gd name="T47" fmla="*/ 2147483647 h 126"/>
              <a:gd name="T48" fmla="*/ 2147483647 w 65"/>
              <a:gd name="T49" fmla="*/ 2147483647 h 126"/>
              <a:gd name="T50" fmla="*/ 2147483647 w 65"/>
              <a:gd name="T51" fmla="*/ 2147483647 h 126"/>
              <a:gd name="T52" fmla="*/ 2147483647 w 65"/>
              <a:gd name="T53" fmla="*/ 2147483647 h 126"/>
              <a:gd name="T54" fmla="*/ 2147483647 w 65"/>
              <a:gd name="T55" fmla="*/ 2147483647 h 126"/>
              <a:gd name="T56" fmla="*/ 2147483647 w 65"/>
              <a:gd name="T57" fmla="*/ 2147483647 h 126"/>
              <a:gd name="T58" fmla="*/ 2147483647 w 65"/>
              <a:gd name="T59" fmla="*/ 2147483647 h 126"/>
              <a:gd name="T60" fmla="*/ 2147483647 w 65"/>
              <a:gd name="T61" fmla="*/ 2147483647 h 126"/>
              <a:gd name="T62" fmla="*/ 2147483647 w 65"/>
              <a:gd name="T63" fmla="*/ 0 h 126"/>
              <a:gd name="T64" fmla="*/ 2147483647 w 65"/>
              <a:gd name="T65" fmla="*/ 0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"/>
              <a:gd name="T100" fmla="*/ 0 h 126"/>
              <a:gd name="T101" fmla="*/ 65 w 65"/>
              <a:gd name="T102" fmla="*/ 126 h 1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" h="126">
                <a:moveTo>
                  <a:pt x="31" y="0"/>
                </a:moveTo>
                <a:lnTo>
                  <a:pt x="25" y="0"/>
                </a:lnTo>
                <a:lnTo>
                  <a:pt x="18" y="5"/>
                </a:lnTo>
                <a:lnTo>
                  <a:pt x="13" y="10"/>
                </a:lnTo>
                <a:lnTo>
                  <a:pt x="9" y="18"/>
                </a:lnTo>
                <a:lnTo>
                  <a:pt x="5" y="27"/>
                </a:lnTo>
                <a:lnTo>
                  <a:pt x="2" y="37"/>
                </a:lnTo>
                <a:lnTo>
                  <a:pt x="0" y="50"/>
                </a:lnTo>
                <a:lnTo>
                  <a:pt x="0" y="63"/>
                </a:lnTo>
                <a:lnTo>
                  <a:pt x="0" y="75"/>
                </a:lnTo>
                <a:lnTo>
                  <a:pt x="2" y="88"/>
                </a:lnTo>
                <a:lnTo>
                  <a:pt x="5" y="97"/>
                </a:lnTo>
                <a:lnTo>
                  <a:pt x="9" y="107"/>
                </a:lnTo>
                <a:lnTo>
                  <a:pt x="13" y="115"/>
                </a:lnTo>
                <a:lnTo>
                  <a:pt x="18" y="120"/>
                </a:lnTo>
                <a:lnTo>
                  <a:pt x="25" y="125"/>
                </a:lnTo>
                <a:lnTo>
                  <a:pt x="31" y="125"/>
                </a:lnTo>
                <a:lnTo>
                  <a:pt x="38" y="125"/>
                </a:lnTo>
                <a:lnTo>
                  <a:pt x="44" y="120"/>
                </a:lnTo>
                <a:lnTo>
                  <a:pt x="49" y="115"/>
                </a:lnTo>
                <a:lnTo>
                  <a:pt x="54" y="107"/>
                </a:lnTo>
                <a:lnTo>
                  <a:pt x="57" y="97"/>
                </a:lnTo>
                <a:lnTo>
                  <a:pt x="61" y="88"/>
                </a:lnTo>
                <a:lnTo>
                  <a:pt x="62" y="75"/>
                </a:lnTo>
                <a:lnTo>
                  <a:pt x="64" y="63"/>
                </a:lnTo>
                <a:lnTo>
                  <a:pt x="62" y="50"/>
                </a:lnTo>
                <a:lnTo>
                  <a:pt x="61" y="37"/>
                </a:lnTo>
                <a:lnTo>
                  <a:pt x="57" y="27"/>
                </a:lnTo>
                <a:lnTo>
                  <a:pt x="54" y="18"/>
                </a:lnTo>
                <a:lnTo>
                  <a:pt x="49" y="10"/>
                </a:lnTo>
                <a:lnTo>
                  <a:pt x="44" y="5"/>
                </a:lnTo>
                <a:lnTo>
                  <a:pt x="38" y="0"/>
                </a:lnTo>
                <a:lnTo>
                  <a:pt x="3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8" name="Freeform 50"/>
          <p:cNvSpPr>
            <a:spLocks/>
          </p:cNvSpPr>
          <p:nvPr/>
        </p:nvSpPr>
        <p:spPr bwMode="auto">
          <a:xfrm>
            <a:off x="5221288" y="3835400"/>
            <a:ext cx="103187" cy="200025"/>
          </a:xfrm>
          <a:custGeom>
            <a:avLst/>
            <a:gdLst>
              <a:gd name="T0" fmla="*/ 2147483647 w 65"/>
              <a:gd name="T1" fmla="*/ 0 h 126"/>
              <a:gd name="T2" fmla="*/ 2147483647 w 65"/>
              <a:gd name="T3" fmla="*/ 0 h 126"/>
              <a:gd name="T4" fmla="*/ 2147483647 w 65"/>
              <a:gd name="T5" fmla="*/ 2147483647 h 126"/>
              <a:gd name="T6" fmla="*/ 2147483647 w 65"/>
              <a:gd name="T7" fmla="*/ 2147483647 h 126"/>
              <a:gd name="T8" fmla="*/ 2147483647 w 65"/>
              <a:gd name="T9" fmla="*/ 2147483647 h 126"/>
              <a:gd name="T10" fmla="*/ 2147483647 w 65"/>
              <a:gd name="T11" fmla="*/ 2147483647 h 126"/>
              <a:gd name="T12" fmla="*/ 2147483647 w 65"/>
              <a:gd name="T13" fmla="*/ 2147483647 h 126"/>
              <a:gd name="T14" fmla="*/ 0 w 65"/>
              <a:gd name="T15" fmla="*/ 2147483647 h 126"/>
              <a:gd name="T16" fmla="*/ 0 w 65"/>
              <a:gd name="T17" fmla="*/ 2147483647 h 126"/>
              <a:gd name="T18" fmla="*/ 0 w 65"/>
              <a:gd name="T19" fmla="*/ 2147483647 h 126"/>
              <a:gd name="T20" fmla="*/ 2147483647 w 65"/>
              <a:gd name="T21" fmla="*/ 2147483647 h 126"/>
              <a:gd name="T22" fmla="*/ 2147483647 w 65"/>
              <a:gd name="T23" fmla="*/ 2147483647 h 126"/>
              <a:gd name="T24" fmla="*/ 2147483647 w 65"/>
              <a:gd name="T25" fmla="*/ 2147483647 h 126"/>
              <a:gd name="T26" fmla="*/ 2147483647 w 65"/>
              <a:gd name="T27" fmla="*/ 2147483647 h 126"/>
              <a:gd name="T28" fmla="*/ 2147483647 w 65"/>
              <a:gd name="T29" fmla="*/ 2147483647 h 126"/>
              <a:gd name="T30" fmla="*/ 2147483647 w 65"/>
              <a:gd name="T31" fmla="*/ 2147483647 h 126"/>
              <a:gd name="T32" fmla="*/ 2147483647 w 65"/>
              <a:gd name="T33" fmla="*/ 2147483647 h 126"/>
              <a:gd name="T34" fmla="*/ 2147483647 w 65"/>
              <a:gd name="T35" fmla="*/ 2147483647 h 126"/>
              <a:gd name="T36" fmla="*/ 2147483647 w 65"/>
              <a:gd name="T37" fmla="*/ 2147483647 h 126"/>
              <a:gd name="T38" fmla="*/ 2147483647 w 65"/>
              <a:gd name="T39" fmla="*/ 2147483647 h 126"/>
              <a:gd name="T40" fmla="*/ 2147483647 w 65"/>
              <a:gd name="T41" fmla="*/ 2147483647 h 126"/>
              <a:gd name="T42" fmla="*/ 2147483647 w 65"/>
              <a:gd name="T43" fmla="*/ 2147483647 h 126"/>
              <a:gd name="T44" fmla="*/ 2147483647 w 65"/>
              <a:gd name="T45" fmla="*/ 2147483647 h 126"/>
              <a:gd name="T46" fmla="*/ 2147483647 w 65"/>
              <a:gd name="T47" fmla="*/ 2147483647 h 126"/>
              <a:gd name="T48" fmla="*/ 2147483647 w 65"/>
              <a:gd name="T49" fmla="*/ 2147483647 h 126"/>
              <a:gd name="T50" fmla="*/ 2147483647 w 65"/>
              <a:gd name="T51" fmla="*/ 2147483647 h 126"/>
              <a:gd name="T52" fmla="*/ 2147483647 w 65"/>
              <a:gd name="T53" fmla="*/ 2147483647 h 126"/>
              <a:gd name="T54" fmla="*/ 2147483647 w 65"/>
              <a:gd name="T55" fmla="*/ 2147483647 h 126"/>
              <a:gd name="T56" fmla="*/ 2147483647 w 65"/>
              <a:gd name="T57" fmla="*/ 2147483647 h 126"/>
              <a:gd name="T58" fmla="*/ 2147483647 w 65"/>
              <a:gd name="T59" fmla="*/ 2147483647 h 126"/>
              <a:gd name="T60" fmla="*/ 2147483647 w 65"/>
              <a:gd name="T61" fmla="*/ 2147483647 h 126"/>
              <a:gd name="T62" fmla="*/ 2147483647 w 65"/>
              <a:gd name="T63" fmla="*/ 0 h 126"/>
              <a:gd name="T64" fmla="*/ 2147483647 w 65"/>
              <a:gd name="T65" fmla="*/ 0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"/>
              <a:gd name="T100" fmla="*/ 0 h 126"/>
              <a:gd name="T101" fmla="*/ 65 w 65"/>
              <a:gd name="T102" fmla="*/ 126 h 1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" h="126">
                <a:moveTo>
                  <a:pt x="31" y="0"/>
                </a:moveTo>
                <a:lnTo>
                  <a:pt x="25" y="0"/>
                </a:lnTo>
                <a:lnTo>
                  <a:pt x="18" y="5"/>
                </a:lnTo>
                <a:lnTo>
                  <a:pt x="13" y="10"/>
                </a:lnTo>
                <a:lnTo>
                  <a:pt x="9" y="18"/>
                </a:lnTo>
                <a:lnTo>
                  <a:pt x="5" y="27"/>
                </a:lnTo>
                <a:lnTo>
                  <a:pt x="2" y="37"/>
                </a:lnTo>
                <a:lnTo>
                  <a:pt x="0" y="50"/>
                </a:lnTo>
                <a:lnTo>
                  <a:pt x="0" y="63"/>
                </a:lnTo>
                <a:lnTo>
                  <a:pt x="0" y="75"/>
                </a:lnTo>
                <a:lnTo>
                  <a:pt x="2" y="88"/>
                </a:lnTo>
                <a:lnTo>
                  <a:pt x="5" y="97"/>
                </a:lnTo>
                <a:lnTo>
                  <a:pt x="9" y="107"/>
                </a:lnTo>
                <a:lnTo>
                  <a:pt x="13" y="115"/>
                </a:lnTo>
                <a:lnTo>
                  <a:pt x="18" y="120"/>
                </a:lnTo>
                <a:lnTo>
                  <a:pt x="25" y="125"/>
                </a:lnTo>
                <a:lnTo>
                  <a:pt x="31" y="125"/>
                </a:lnTo>
                <a:lnTo>
                  <a:pt x="38" y="125"/>
                </a:lnTo>
                <a:lnTo>
                  <a:pt x="44" y="120"/>
                </a:lnTo>
                <a:lnTo>
                  <a:pt x="49" y="115"/>
                </a:lnTo>
                <a:lnTo>
                  <a:pt x="54" y="107"/>
                </a:lnTo>
                <a:lnTo>
                  <a:pt x="57" y="97"/>
                </a:lnTo>
                <a:lnTo>
                  <a:pt x="61" y="88"/>
                </a:lnTo>
                <a:lnTo>
                  <a:pt x="62" y="75"/>
                </a:lnTo>
                <a:lnTo>
                  <a:pt x="64" y="63"/>
                </a:lnTo>
                <a:lnTo>
                  <a:pt x="62" y="50"/>
                </a:lnTo>
                <a:lnTo>
                  <a:pt x="61" y="37"/>
                </a:lnTo>
                <a:lnTo>
                  <a:pt x="57" y="27"/>
                </a:lnTo>
                <a:lnTo>
                  <a:pt x="54" y="18"/>
                </a:lnTo>
                <a:lnTo>
                  <a:pt x="49" y="10"/>
                </a:lnTo>
                <a:lnTo>
                  <a:pt x="44" y="5"/>
                </a:lnTo>
                <a:lnTo>
                  <a:pt x="38" y="0"/>
                </a:lnTo>
                <a:lnTo>
                  <a:pt x="31" y="0"/>
                </a:lnTo>
              </a:path>
            </a:pathLst>
          </a:custGeom>
          <a:solidFill>
            <a:srgbClr val="3333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59" name="Freeform 51"/>
          <p:cNvSpPr>
            <a:spLocks/>
          </p:cNvSpPr>
          <p:nvPr/>
        </p:nvSpPr>
        <p:spPr bwMode="auto">
          <a:xfrm>
            <a:off x="4443413" y="3559175"/>
            <a:ext cx="1255712" cy="471488"/>
          </a:xfrm>
          <a:custGeom>
            <a:avLst/>
            <a:gdLst>
              <a:gd name="T0" fmla="*/ 2147483647 w 791"/>
              <a:gd name="T1" fmla="*/ 2147483647 h 297"/>
              <a:gd name="T2" fmla="*/ 2147483647 w 791"/>
              <a:gd name="T3" fmla="*/ 2147483647 h 297"/>
              <a:gd name="T4" fmla="*/ 2147483647 w 791"/>
              <a:gd name="T5" fmla="*/ 2147483647 h 297"/>
              <a:gd name="T6" fmla="*/ 2147483647 w 791"/>
              <a:gd name="T7" fmla="*/ 2147483647 h 297"/>
              <a:gd name="T8" fmla="*/ 2147483647 w 791"/>
              <a:gd name="T9" fmla="*/ 2147483647 h 297"/>
              <a:gd name="T10" fmla="*/ 2147483647 w 791"/>
              <a:gd name="T11" fmla="*/ 2147483647 h 297"/>
              <a:gd name="T12" fmla="*/ 2147483647 w 791"/>
              <a:gd name="T13" fmla="*/ 2147483647 h 297"/>
              <a:gd name="T14" fmla="*/ 2147483647 w 791"/>
              <a:gd name="T15" fmla="*/ 2147483647 h 297"/>
              <a:gd name="T16" fmla="*/ 2147483647 w 791"/>
              <a:gd name="T17" fmla="*/ 2147483647 h 297"/>
              <a:gd name="T18" fmla="*/ 2147483647 w 791"/>
              <a:gd name="T19" fmla="*/ 0 h 297"/>
              <a:gd name="T20" fmla="*/ 0 w 791"/>
              <a:gd name="T21" fmla="*/ 2147483647 h 297"/>
              <a:gd name="T22" fmla="*/ 2147483647 w 791"/>
              <a:gd name="T23" fmla="*/ 2147483647 h 2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1"/>
              <a:gd name="T37" fmla="*/ 0 h 297"/>
              <a:gd name="T38" fmla="*/ 791 w 791"/>
              <a:gd name="T39" fmla="*/ 297 h 2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1" h="297">
                <a:moveTo>
                  <a:pt x="21" y="296"/>
                </a:moveTo>
                <a:lnTo>
                  <a:pt x="790" y="24"/>
                </a:lnTo>
                <a:lnTo>
                  <a:pt x="790" y="18"/>
                </a:lnTo>
                <a:lnTo>
                  <a:pt x="790" y="13"/>
                </a:lnTo>
                <a:lnTo>
                  <a:pt x="790" y="10"/>
                </a:lnTo>
                <a:lnTo>
                  <a:pt x="788" y="8"/>
                </a:lnTo>
                <a:lnTo>
                  <a:pt x="786" y="6"/>
                </a:lnTo>
                <a:lnTo>
                  <a:pt x="786" y="5"/>
                </a:lnTo>
                <a:lnTo>
                  <a:pt x="785" y="2"/>
                </a:lnTo>
                <a:lnTo>
                  <a:pt x="783" y="0"/>
                </a:lnTo>
                <a:lnTo>
                  <a:pt x="0" y="249"/>
                </a:lnTo>
                <a:lnTo>
                  <a:pt x="21" y="296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0" name="Freeform 52"/>
          <p:cNvSpPr>
            <a:spLocks/>
          </p:cNvSpPr>
          <p:nvPr/>
        </p:nvSpPr>
        <p:spPr bwMode="auto">
          <a:xfrm>
            <a:off x="4443413" y="3559175"/>
            <a:ext cx="1255712" cy="471488"/>
          </a:xfrm>
          <a:custGeom>
            <a:avLst/>
            <a:gdLst>
              <a:gd name="T0" fmla="*/ 2147483647 w 791"/>
              <a:gd name="T1" fmla="*/ 2147483647 h 297"/>
              <a:gd name="T2" fmla="*/ 2147483647 w 791"/>
              <a:gd name="T3" fmla="*/ 2147483647 h 297"/>
              <a:gd name="T4" fmla="*/ 2147483647 w 791"/>
              <a:gd name="T5" fmla="*/ 2147483647 h 297"/>
              <a:gd name="T6" fmla="*/ 2147483647 w 791"/>
              <a:gd name="T7" fmla="*/ 2147483647 h 297"/>
              <a:gd name="T8" fmla="*/ 2147483647 w 791"/>
              <a:gd name="T9" fmla="*/ 2147483647 h 297"/>
              <a:gd name="T10" fmla="*/ 2147483647 w 791"/>
              <a:gd name="T11" fmla="*/ 2147483647 h 297"/>
              <a:gd name="T12" fmla="*/ 2147483647 w 791"/>
              <a:gd name="T13" fmla="*/ 2147483647 h 297"/>
              <a:gd name="T14" fmla="*/ 2147483647 w 791"/>
              <a:gd name="T15" fmla="*/ 2147483647 h 297"/>
              <a:gd name="T16" fmla="*/ 2147483647 w 791"/>
              <a:gd name="T17" fmla="*/ 2147483647 h 297"/>
              <a:gd name="T18" fmla="*/ 2147483647 w 791"/>
              <a:gd name="T19" fmla="*/ 0 h 297"/>
              <a:gd name="T20" fmla="*/ 0 w 791"/>
              <a:gd name="T21" fmla="*/ 2147483647 h 297"/>
              <a:gd name="T22" fmla="*/ 2147483647 w 791"/>
              <a:gd name="T23" fmla="*/ 2147483647 h 2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1"/>
              <a:gd name="T37" fmla="*/ 0 h 297"/>
              <a:gd name="T38" fmla="*/ 791 w 791"/>
              <a:gd name="T39" fmla="*/ 297 h 2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1" h="297">
                <a:moveTo>
                  <a:pt x="21" y="296"/>
                </a:moveTo>
                <a:lnTo>
                  <a:pt x="790" y="24"/>
                </a:lnTo>
                <a:lnTo>
                  <a:pt x="790" y="18"/>
                </a:lnTo>
                <a:lnTo>
                  <a:pt x="790" y="13"/>
                </a:lnTo>
                <a:lnTo>
                  <a:pt x="790" y="10"/>
                </a:lnTo>
                <a:lnTo>
                  <a:pt x="788" y="8"/>
                </a:lnTo>
                <a:lnTo>
                  <a:pt x="786" y="6"/>
                </a:lnTo>
                <a:lnTo>
                  <a:pt x="786" y="5"/>
                </a:lnTo>
                <a:lnTo>
                  <a:pt x="785" y="2"/>
                </a:lnTo>
                <a:lnTo>
                  <a:pt x="783" y="0"/>
                </a:lnTo>
                <a:lnTo>
                  <a:pt x="0" y="249"/>
                </a:lnTo>
                <a:lnTo>
                  <a:pt x="21" y="296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1" name="Freeform 53"/>
          <p:cNvSpPr>
            <a:spLocks/>
          </p:cNvSpPr>
          <p:nvPr/>
        </p:nvSpPr>
        <p:spPr bwMode="auto">
          <a:xfrm>
            <a:off x="4489450" y="3600450"/>
            <a:ext cx="1214438" cy="488950"/>
          </a:xfrm>
          <a:custGeom>
            <a:avLst/>
            <a:gdLst>
              <a:gd name="T0" fmla="*/ 0 w 765"/>
              <a:gd name="T1" fmla="*/ 2147483647 h 308"/>
              <a:gd name="T2" fmla="*/ 2147483647 w 765"/>
              <a:gd name="T3" fmla="*/ 2147483647 h 308"/>
              <a:gd name="T4" fmla="*/ 2147483647 w 765"/>
              <a:gd name="T5" fmla="*/ 2147483647 h 308"/>
              <a:gd name="T6" fmla="*/ 2147483647 w 765"/>
              <a:gd name="T7" fmla="*/ 2147483647 h 308"/>
              <a:gd name="T8" fmla="*/ 2147483647 w 765"/>
              <a:gd name="T9" fmla="*/ 2147483647 h 308"/>
              <a:gd name="T10" fmla="*/ 2147483647 w 765"/>
              <a:gd name="T11" fmla="*/ 2147483647 h 308"/>
              <a:gd name="T12" fmla="*/ 2147483647 w 765"/>
              <a:gd name="T13" fmla="*/ 2147483647 h 308"/>
              <a:gd name="T14" fmla="*/ 2147483647 w 765"/>
              <a:gd name="T15" fmla="*/ 2147483647 h 308"/>
              <a:gd name="T16" fmla="*/ 2147483647 w 765"/>
              <a:gd name="T17" fmla="*/ 2147483647 h 308"/>
              <a:gd name="T18" fmla="*/ 2147483647 w 765"/>
              <a:gd name="T19" fmla="*/ 2147483647 h 308"/>
              <a:gd name="T20" fmla="*/ 2147483647 w 765"/>
              <a:gd name="T21" fmla="*/ 0 h 308"/>
              <a:gd name="T22" fmla="*/ 0 w 765"/>
              <a:gd name="T23" fmla="*/ 2147483647 h 3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308"/>
              <a:gd name="T38" fmla="*/ 765 w 765"/>
              <a:gd name="T39" fmla="*/ 308 h 3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308">
                <a:moveTo>
                  <a:pt x="0" y="265"/>
                </a:moveTo>
                <a:lnTo>
                  <a:pt x="27" y="307"/>
                </a:lnTo>
                <a:lnTo>
                  <a:pt x="756" y="39"/>
                </a:lnTo>
                <a:lnTo>
                  <a:pt x="757" y="34"/>
                </a:lnTo>
                <a:lnTo>
                  <a:pt x="759" y="29"/>
                </a:lnTo>
                <a:lnTo>
                  <a:pt x="761" y="26"/>
                </a:lnTo>
                <a:lnTo>
                  <a:pt x="761" y="23"/>
                </a:lnTo>
                <a:lnTo>
                  <a:pt x="762" y="18"/>
                </a:lnTo>
                <a:lnTo>
                  <a:pt x="762" y="13"/>
                </a:lnTo>
                <a:lnTo>
                  <a:pt x="762" y="8"/>
                </a:lnTo>
                <a:lnTo>
                  <a:pt x="764" y="0"/>
                </a:lnTo>
                <a:lnTo>
                  <a:pt x="0" y="265"/>
                </a:lnTo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2" name="Freeform 54"/>
          <p:cNvSpPr>
            <a:spLocks/>
          </p:cNvSpPr>
          <p:nvPr/>
        </p:nvSpPr>
        <p:spPr bwMode="auto">
          <a:xfrm>
            <a:off x="4489450" y="3600450"/>
            <a:ext cx="1214438" cy="488950"/>
          </a:xfrm>
          <a:custGeom>
            <a:avLst/>
            <a:gdLst>
              <a:gd name="T0" fmla="*/ 0 w 765"/>
              <a:gd name="T1" fmla="*/ 2147483647 h 308"/>
              <a:gd name="T2" fmla="*/ 2147483647 w 765"/>
              <a:gd name="T3" fmla="*/ 2147483647 h 308"/>
              <a:gd name="T4" fmla="*/ 2147483647 w 765"/>
              <a:gd name="T5" fmla="*/ 2147483647 h 308"/>
              <a:gd name="T6" fmla="*/ 2147483647 w 765"/>
              <a:gd name="T7" fmla="*/ 2147483647 h 308"/>
              <a:gd name="T8" fmla="*/ 2147483647 w 765"/>
              <a:gd name="T9" fmla="*/ 2147483647 h 308"/>
              <a:gd name="T10" fmla="*/ 2147483647 w 765"/>
              <a:gd name="T11" fmla="*/ 2147483647 h 308"/>
              <a:gd name="T12" fmla="*/ 2147483647 w 765"/>
              <a:gd name="T13" fmla="*/ 2147483647 h 308"/>
              <a:gd name="T14" fmla="*/ 2147483647 w 765"/>
              <a:gd name="T15" fmla="*/ 2147483647 h 308"/>
              <a:gd name="T16" fmla="*/ 2147483647 w 765"/>
              <a:gd name="T17" fmla="*/ 2147483647 h 308"/>
              <a:gd name="T18" fmla="*/ 2147483647 w 765"/>
              <a:gd name="T19" fmla="*/ 2147483647 h 308"/>
              <a:gd name="T20" fmla="*/ 2147483647 w 765"/>
              <a:gd name="T21" fmla="*/ 0 h 308"/>
              <a:gd name="T22" fmla="*/ 0 w 765"/>
              <a:gd name="T23" fmla="*/ 2147483647 h 3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308"/>
              <a:gd name="T38" fmla="*/ 765 w 765"/>
              <a:gd name="T39" fmla="*/ 308 h 3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308">
                <a:moveTo>
                  <a:pt x="0" y="265"/>
                </a:moveTo>
                <a:lnTo>
                  <a:pt x="27" y="307"/>
                </a:lnTo>
                <a:lnTo>
                  <a:pt x="756" y="39"/>
                </a:lnTo>
                <a:lnTo>
                  <a:pt x="757" y="34"/>
                </a:lnTo>
                <a:lnTo>
                  <a:pt x="759" y="29"/>
                </a:lnTo>
                <a:lnTo>
                  <a:pt x="761" y="26"/>
                </a:lnTo>
                <a:lnTo>
                  <a:pt x="761" y="23"/>
                </a:lnTo>
                <a:lnTo>
                  <a:pt x="762" y="18"/>
                </a:lnTo>
                <a:lnTo>
                  <a:pt x="762" y="13"/>
                </a:lnTo>
                <a:lnTo>
                  <a:pt x="762" y="8"/>
                </a:lnTo>
                <a:lnTo>
                  <a:pt x="764" y="0"/>
                </a:lnTo>
                <a:lnTo>
                  <a:pt x="0" y="265"/>
                </a:lnTo>
              </a:path>
            </a:pathLst>
          </a:custGeom>
          <a:noFill/>
          <a:ln w="12700" cap="rnd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3" name="Freeform 55"/>
          <p:cNvSpPr>
            <a:spLocks/>
          </p:cNvSpPr>
          <p:nvPr/>
        </p:nvSpPr>
        <p:spPr bwMode="auto">
          <a:xfrm>
            <a:off x="3643313" y="2625725"/>
            <a:ext cx="1331912" cy="2268538"/>
          </a:xfrm>
          <a:custGeom>
            <a:avLst/>
            <a:gdLst>
              <a:gd name="T0" fmla="*/ 2147483647 w 839"/>
              <a:gd name="T1" fmla="*/ 2147483647 h 1429"/>
              <a:gd name="T2" fmla="*/ 2147483647 w 839"/>
              <a:gd name="T3" fmla="*/ 2147483647 h 1429"/>
              <a:gd name="T4" fmla="*/ 2147483647 w 839"/>
              <a:gd name="T5" fmla="*/ 2147483647 h 1429"/>
              <a:gd name="T6" fmla="*/ 2147483647 w 839"/>
              <a:gd name="T7" fmla="*/ 2147483647 h 1429"/>
              <a:gd name="T8" fmla="*/ 2147483647 w 839"/>
              <a:gd name="T9" fmla="*/ 2147483647 h 1429"/>
              <a:gd name="T10" fmla="*/ 2147483647 w 839"/>
              <a:gd name="T11" fmla="*/ 2147483647 h 1429"/>
              <a:gd name="T12" fmla="*/ 2147483647 w 839"/>
              <a:gd name="T13" fmla="*/ 2147483647 h 1429"/>
              <a:gd name="T14" fmla="*/ 2147483647 w 839"/>
              <a:gd name="T15" fmla="*/ 2147483647 h 1429"/>
              <a:gd name="T16" fmla="*/ 2147483647 w 839"/>
              <a:gd name="T17" fmla="*/ 2147483647 h 1429"/>
              <a:gd name="T18" fmla="*/ 2147483647 w 839"/>
              <a:gd name="T19" fmla="*/ 2147483647 h 1429"/>
              <a:gd name="T20" fmla="*/ 2147483647 w 839"/>
              <a:gd name="T21" fmla="*/ 2147483647 h 1429"/>
              <a:gd name="T22" fmla="*/ 2147483647 w 839"/>
              <a:gd name="T23" fmla="*/ 2147483647 h 1429"/>
              <a:gd name="T24" fmla="*/ 2147483647 w 839"/>
              <a:gd name="T25" fmla="*/ 2147483647 h 1429"/>
              <a:gd name="T26" fmla="*/ 2147483647 w 839"/>
              <a:gd name="T27" fmla="*/ 2147483647 h 1429"/>
              <a:gd name="T28" fmla="*/ 2147483647 w 839"/>
              <a:gd name="T29" fmla="*/ 2147483647 h 1429"/>
              <a:gd name="T30" fmla="*/ 2147483647 w 839"/>
              <a:gd name="T31" fmla="*/ 2147483647 h 1429"/>
              <a:gd name="T32" fmla="*/ 2147483647 w 839"/>
              <a:gd name="T33" fmla="*/ 2147483647 h 1429"/>
              <a:gd name="T34" fmla="*/ 2147483647 w 839"/>
              <a:gd name="T35" fmla="*/ 2147483647 h 1429"/>
              <a:gd name="T36" fmla="*/ 2147483647 w 839"/>
              <a:gd name="T37" fmla="*/ 2147483647 h 1429"/>
              <a:gd name="T38" fmla="*/ 2147483647 w 839"/>
              <a:gd name="T39" fmla="*/ 2147483647 h 1429"/>
              <a:gd name="T40" fmla="*/ 2147483647 w 839"/>
              <a:gd name="T41" fmla="*/ 2147483647 h 1429"/>
              <a:gd name="T42" fmla="*/ 2147483647 w 839"/>
              <a:gd name="T43" fmla="*/ 2147483647 h 1429"/>
              <a:gd name="T44" fmla="*/ 2147483647 w 839"/>
              <a:gd name="T45" fmla="*/ 2147483647 h 1429"/>
              <a:gd name="T46" fmla="*/ 2147483647 w 839"/>
              <a:gd name="T47" fmla="*/ 2147483647 h 1429"/>
              <a:gd name="T48" fmla="*/ 2147483647 w 839"/>
              <a:gd name="T49" fmla="*/ 2147483647 h 1429"/>
              <a:gd name="T50" fmla="*/ 2147483647 w 839"/>
              <a:gd name="T51" fmla="*/ 2147483647 h 1429"/>
              <a:gd name="T52" fmla="*/ 2147483647 w 839"/>
              <a:gd name="T53" fmla="*/ 2147483647 h 1429"/>
              <a:gd name="T54" fmla="*/ 2147483647 w 839"/>
              <a:gd name="T55" fmla="*/ 2147483647 h 1429"/>
              <a:gd name="T56" fmla="*/ 2147483647 w 839"/>
              <a:gd name="T57" fmla="*/ 2147483647 h 1429"/>
              <a:gd name="T58" fmla="*/ 2147483647 w 839"/>
              <a:gd name="T59" fmla="*/ 2147483647 h 1429"/>
              <a:gd name="T60" fmla="*/ 2147483647 w 839"/>
              <a:gd name="T61" fmla="*/ 2147483647 h 1429"/>
              <a:gd name="T62" fmla="*/ 2147483647 w 839"/>
              <a:gd name="T63" fmla="*/ 2147483647 h 1429"/>
              <a:gd name="T64" fmla="*/ 2147483647 w 839"/>
              <a:gd name="T65" fmla="*/ 2147483647 h 1429"/>
              <a:gd name="T66" fmla="*/ 2147483647 w 839"/>
              <a:gd name="T67" fmla="*/ 2147483647 h 1429"/>
              <a:gd name="T68" fmla="*/ 2147483647 w 839"/>
              <a:gd name="T69" fmla="*/ 2147483647 h 1429"/>
              <a:gd name="T70" fmla="*/ 2147483647 w 839"/>
              <a:gd name="T71" fmla="*/ 2147483647 h 1429"/>
              <a:gd name="T72" fmla="*/ 2147483647 w 839"/>
              <a:gd name="T73" fmla="*/ 2147483647 h 1429"/>
              <a:gd name="T74" fmla="*/ 2147483647 w 839"/>
              <a:gd name="T75" fmla="*/ 2147483647 h 1429"/>
              <a:gd name="T76" fmla="*/ 2147483647 w 839"/>
              <a:gd name="T77" fmla="*/ 2147483647 h 1429"/>
              <a:gd name="T78" fmla="*/ 2147483647 w 839"/>
              <a:gd name="T79" fmla="*/ 2147483647 h 1429"/>
              <a:gd name="T80" fmla="*/ 2147483647 w 839"/>
              <a:gd name="T81" fmla="*/ 2147483647 h 1429"/>
              <a:gd name="T82" fmla="*/ 2147483647 w 839"/>
              <a:gd name="T83" fmla="*/ 2147483647 h 1429"/>
              <a:gd name="T84" fmla="*/ 2147483647 w 839"/>
              <a:gd name="T85" fmla="*/ 2147483647 h 1429"/>
              <a:gd name="T86" fmla="*/ 2147483647 w 839"/>
              <a:gd name="T87" fmla="*/ 2147483647 h 1429"/>
              <a:gd name="T88" fmla="*/ 2147483647 w 839"/>
              <a:gd name="T89" fmla="*/ 2147483647 h 1429"/>
              <a:gd name="T90" fmla="*/ 2147483647 w 839"/>
              <a:gd name="T91" fmla="*/ 2147483647 h 1429"/>
              <a:gd name="T92" fmla="*/ 2147483647 w 839"/>
              <a:gd name="T93" fmla="*/ 2147483647 h 1429"/>
              <a:gd name="T94" fmla="*/ 2147483647 w 839"/>
              <a:gd name="T95" fmla="*/ 2147483647 h 1429"/>
              <a:gd name="T96" fmla="*/ 2147483647 w 839"/>
              <a:gd name="T97" fmla="*/ 2147483647 h 1429"/>
              <a:gd name="T98" fmla="*/ 2147483647 w 839"/>
              <a:gd name="T99" fmla="*/ 2147483647 h 1429"/>
              <a:gd name="T100" fmla="*/ 2147483647 w 839"/>
              <a:gd name="T101" fmla="*/ 2147483647 h 1429"/>
              <a:gd name="T102" fmla="*/ 2147483647 w 839"/>
              <a:gd name="T103" fmla="*/ 2147483647 h 1429"/>
              <a:gd name="T104" fmla="*/ 2147483647 w 839"/>
              <a:gd name="T105" fmla="*/ 2147483647 h 1429"/>
              <a:gd name="T106" fmla="*/ 2147483647 w 839"/>
              <a:gd name="T107" fmla="*/ 2147483647 h 1429"/>
              <a:gd name="T108" fmla="*/ 2147483647 w 839"/>
              <a:gd name="T109" fmla="*/ 2147483647 h 1429"/>
              <a:gd name="T110" fmla="*/ 2147483647 w 839"/>
              <a:gd name="T111" fmla="*/ 2147483647 h 1429"/>
              <a:gd name="T112" fmla="*/ 2147483647 w 839"/>
              <a:gd name="T113" fmla="*/ 2147483647 h 1429"/>
              <a:gd name="T114" fmla="*/ 2147483647 w 839"/>
              <a:gd name="T115" fmla="*/ 2147483647 h 1429"/>
              <a:gd name="T116" fmla="*/ 2147483647 w 839"/>
              <a:gd name="T117" fmla="*/ 2147483647 h 1429"/>
              <a:gd name="T118" fmla="*/ 2147483647 w 839"/>
              <a:gd name="T119" fmla="*/ 2147483647 h 1429"/>
              <a:gd name="T120" fmla="*/ 2147483647 w 839"/>
              <a:gd name="T121" fmla="*/ 2147483647 h 1429"/>
              <a:gd name="T122" fmla="*/ 2147483647 w 839"/>
              <a:gd name="T123" fmla="*/ 2147483647 h 14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39"/>
              <a:gd name="T187" fmla="*/ 0 h 1429"/>
              <a:gd name="T188" fmla="*/ 839 w 839"/>
              <a:gd name="T189" fmla="*/ 1429 h 142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39" h="1429">
                <a:moveTo>
                  <a:pt x="777" y="0"/>
                </a:moveTo>
                <a:lnTo>
                  <a:pt x="720" y="13"/>
                </a:lnTo>
                <a:lnTo>
                  <a:pt x="658" y="31"/>
                </a:lnTo>
                <a:lnTo>
                  <a:pt x="593" y="52"/>
                </a:lnTo>
                <a:lnTo>
                  <a:pt x="526" y="76"/>
                </a:lnTo>
                <a:lnTo>
                  <a:pt x="461" y="102"/>
                </a:lnTo>
                <a:lnTo>
                  <a:pt x="396" y="128"/>
                </a:lnTo>
                <a:lnTo>
                  <a:pt x="336" y="156"/>
                </a:lnTo>
                <a:lnTo>
                  <a:pt x="281" y="182"/>
                </a:lnTo>
                <a:lnTo>
                  <a:pt x="284" y="196"/>
                </a:lnTo>
                <a:lnTo>
                  <a:pt x="284" y="211"/>
                </a:lnTo>
                <a:lnTo>
                  <a:pt x="283" y="224"/>
                </a:lnTo>
                <a:lnTo>
                  <a:pt x="278" y="235"/>
                </a:lnTo>
                <a:lnTo>
                  <a:pt x="271" y="247"/>
                </a:lnTo>
                <a:lnTo>
                  <a:pt x="261" y="256"/>
                </a:lnTo>
                <a:lnTo>
                  <a:pt x="252" y="265"/>
                </a:lnTo>
                <a:lnTo>
                  <a:pt x="242" y="271"/>
                </a:lnTo>
                <a:lnTo>
                  <a:pt x="229" y="276"/>
                </a:lnTo>
                <a:lnTo>
                  <a:pt x="218" y="279"/>
                </a:lnTo>
                <a:lnTo>
                  <a:pt x="205" y="281"/>
                </a:lnTo>
                <a:lnTo>
                  <a:pt x="193" y="281"/>
                </a:lnTo>
                <a:lnTo>
                  <a:pt x="182" y="279"/>
                </a:lnTo>
                <a:lnTo>
                  <a:pt x="170" y="276"/>
                </a:lnTo>
                <a:lnTo>
                  <a:pt x="161" y="269"/>
                </a:lnTo>
                <a:lnTo>
                  <a:pt x="153" y="263"/>
                </a:lnTo>
                <a:lnTo>
                  <a:pt x="131" y="276"/>
                </a:lnTo>
                <a:lnTo>
                  <a:pt x="110" y="291"/>
                </a:lnTo>
                <a:lnTo>
                  <a:pt x="89" y="305"/>
                </a:lnTo>
                <a:lnTo>
                  <a:pt x="70" y="320"/>
                </a:lnTo>
                <a:lnTo>
                  <a:pt x="52" y="334"/>
                </a:lnTo>
                <a:lnTo>
                  <a:pt x="34" y="347"/>
                </a:lnTo>
                <a:lnTo>
                  <a:pt x="16" y="362"/>
                </a:lnTo>
                <a:lnTo>
                  <a:pt x="0" y="377"/>
                </a:lnTo>
                <a:lnTo>
                  <a:pt x="13" y="429"/>
                </a:lnTo>
                <a:lnTo>
                  <a:pt x="24" y="482"/>
                </a:lnTo>
                <a:lnTo>
                  <a:pt x="32" y="534"/>
                </a:lnTo>
                <a:lnTo>
                  <a:pt x="42" y="586"/>
                </a:lnTo>
                <a:lnTo>
                  <a:pt x="50" y="638"/>
                </a:lnTo>
                <a:lnTo>
                  <a:pt x="57" y="689"/>
                </a:lnTo>
                <a:lnTo>
                  <a:pt x="65" y="739"/>
                </a:lnTo>
                <a:lnTo>
                  <a:pt x="73" y="789"/>
                </a:lnTo>
                <a:lnTo>
                  <a:pt x="83" y="791"/>
                </a:lnTo>
                <a:lnTo>
                  <a:pt x="92" y="794"/>
                </a:lnTo>
                <a:lnTo>
                  <a:pt x="101" y="798"/>
                </a:lnTo>
                <a:lnTo>
                  <a:pt x="109" y="802"/>
                </a:lnTo>
                <a:lnTo>
                  <a:pt x="123" y="812"/>
                </a:lnTo>
                <a:lnTo>
                  <a:pt x="135" y="824"/>
                </a:lnTo>
                <a:lnTo>
                  <a:pt x="143" y="837"/>
                </a:lnTo>
                <a:lnTo>
                  <a:pt x="149" y="851"/>
                </a:lnTo>
                <a:lnTo>
                  <a:pt x="154" y="866"/>
                </a:lnTo>
                <a:lnTo>
                  <a:pt x="156" y="882"/>
                </a:lnTo>
                <a:lnTo>
                  <a:pt x="154" y="898"/>
                </a:lnTo>
                <a:lnTo>
                  <a:pt x="151" y="913"/>
                </a:lnTo>
                <a:lnTo>
                  <a:pt x="146" y="929"/>
                </a:lnTo>
                <a:lnTo>
                  <a:pt x="138" y="942"/>
                </a:lnTo>
                <a:lnTo>
                  <a:pt x="128" y="955"/>
                </a:lnTo>
                <a:lnTo>
                  <a:pt x="115" y="967"/>
                </a:lnTo>
                <a:lnTo>
                  <a:pt x="102" y="976"/>
                </a:lnTo>
                <a:lnTo>
                  <a:pt x="84" y="983"/>
                </a:lnTo>
                <a:lnTo>
                  <a:pt x="86" y="1014"/>
                </a:lnTo>
                <a:lnTo>
                  <a:pt x="88" y="1048"/>
                </a:lnTo>
                <a:lnTo>
                  <a:pt x="88" y="1082"/>
                </a:lnTo>
                <a:lnTo>
                  <a:pt x="89" y="1119"/>
                </a:lnTo>
                <a:lnTo>
                  <a:pt x="91" y="1155"/>
                </a:lnTo>
                <a:lnTo>
                  <a:pt x="91" y="1193"/>
                </a:lnTo>
                <a:lnTo>
                  <a:pt x="91" y="1230"/>
                </a:lnTo>
                <a:lnTo>
                  <a:pt x="91" y="1264"/>
                </a:lnTo>
                <a:lnTo>
                  <a:pt x="157" y="1279"/>
                </a:lnTo>
                <a:lnTo>
                  <a:pt x="226" y="1295"/>
                </a:lnTo>
                <a:lnTo>
                  <a:pt x="297" y="1311"/>
                </a:lnTo>
                <a:lnTo>
                  <a:pt x="375" y="1331"/>
                </a:lnTo>
                <a:lnTo>
                  <a:pt x="458" y="1350"/>
                </a:lnTo>
                <a:lnTo>
                  <a:pt x="549" y="1373"/>
                </a:lnTo>
                <a:lnTo>
                  <a:pt x="650" y="1399"/>
                </a:lnTo>
                <a:lnTo>
                  <a:pt x="762" y="1428"/>
                </a:lnTo>
                <a:lnTo>
                  <a:pt x="777" y="1360"/>
                </a:lnTo>
                <a:lnTo>
                  <a:pt x="791" y="1284"/>
                </a:lnTo>
                <a:lnTo>
                  <a:pt x="803" y="1204"/>
                </a:lnTo>
                <a:lnTo>
                  <a:pt x="812" y="1119"/>
                </a:lnTo>
                <a:lnTo>
                  <a:pt x="822" y="1032"/>
                </a:lnTo>
                <a:lnTo>
                  <a:pt x="829" y="939"/>
                </a:lnTo>
                <a:lnTo>
                  <a:pt x="834" y="846"/>
                </a:lnTo>
                <a:lnTo>
                  <a:pt x="837" y="750"/>
                </a:lnTo>
                <a:lnTo>
                  <a:pt x="837" y="728"/>
                </a:lnTo>
                <a:lnTo>
                  <a:pt x="838" y="708"/>
                </a:lnTo>
                <a:lnTo>
                  <a:pt x="838" y="690"/>
                </a:lnTo>
                <a:lnTo>
                  <a:pt x="838" y="674"/>
                </a:lnTo>
                <a:lnTo>
                  <a:pt x="838" y="656"/>
                </a:lnTo>
                <a:lnTo>
                  <a:pt x="838" y="640"/>
                </a:lnTo>
                <a:lnTo>
                  <a:pt x="838" y="619"/>
                </a:lnTo>
                <a:lnTo>
                  <a:pt x="838" y="598"/>
                </a:lnTo>
                <a:lnTo>
                  <a:pt x="827" y="596"/>
                </a:lnTo>
                <a:lnTo>
                  <a:pt x="816" y="593"/>
                </a:lnTo>
                <a:lnTo>
                  <a:pt x="806" y="588"/>
                </a:lnTo>
                <a:lnTo>
                  <a:pt x="796" y="583"/>
                </a:lnTo>
                <a:lnTo>
                  <a:pt x="788" y="578"/>
                </a:lnTo>
                <a:lnTo>
                  <a:pt x="780" y="570"/>
                </a:lnTo>
                <a:lnTo>
                  <a:pt x="773" y="564"/>
                </a:lnTo>
                <a:lnTo>
                  <a:pt x="769" y="555"/>
                </a:lnTo>
                <a:lnTo>
                  <a:pt x="762" y="546"/>
                </a:lnTo>
                <a:lnTo>
                  <a:pt x="759" y="536"/>
                </a:lnTo>
                <a:lnTo>
                  <a:pt x="756" y="526"/>
                </a:lnTo>
                <a:lnTo>
                  <a:pt x="752" y="516"/>
                </a:lnTo>
                <a:lnTo>
                  <a:pt x="749" y="494"/>
                </a:lnTo>
                <a:lnTo>
                  <a:pt x="747" y="473"/>
                </a:lnTo>
                <a:lnTo>
                  <a:pt x="749" y="450"/>
                </a:lnTo>
                <a:lnTo>
                  <a:pt x="754" y="429"/>
                </a:lnTo>
                <a:lnTo>
                  <a:pt x="760" y="409"/>
                </a:lnTo>
                <a:lnTo>
                  <a:pt x="770" y="391"/>
                </a:lnTo>
                <a:lnTo>
                  <a:pt x="775" y="383"/>
                </a:lnTo>
                <a:lnTo>
                  <a:pt x="780" y="375"/>
                </a:lnTo>
                <a:lnTo>
                  <a:pt x="786" y="369"/>
                </a:lnTo>
                <a:lnTo>
                  <a:pt x="795" y="364"/>
                </a:lnTo>
                <a:lnTo>
                  <a:pt x="801" y="359"/>
                </a:lnTo>
                <a:lnTo>
                  <a:pt x="809" y="356"/>
                </a:lnTo>
                <a:lnTo>
                  <a:pt x="817" y="352"/>
                </a:lnTo>
                <a:lnTo>
                  <a:pt x="827" y="351"/>
                </a:lnTo>
                <a:lnTo>
                  <a:pt x="822" y="304"/>
                </a:lnTo>
                <a:lnTo>
                  <a:pt x="819" y="258"/>
                </a:lnTo>
                <a:lnTo>
                  <a:pt x="812" y="214"/>
                </a:lnTo>
                <a:lnTo>
                  <a:pt x="808" y="170"/>
                </a:lnTo>
                <a:lnTo>
                  <a:pt x="801" y="126"/>
                </a:lnTo>
                <a:lnTo>
                  <a:pt x="793" y="84"/>
                </a:lnTo>
                <a:lnTo>
                  <a:pt x="785" y="42"/>
                </a:lnTo>
                <a:lnTo>
                  <a:pt x="777" y="0"/>
                </a:lnTo>
              </a:path>
            </a:pathLst>
          </a:custGeom>
          <a:solidFill>
            <a:srgbClr val="FAF0A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4" name="Freeform 56"/>
          <p:cNvSpPr>
            <a:spLocks/>
          </p:cNvSpPr>
          <p:nvPr/>
        </p:nvSpPr>
        <p:spPr bwMode="auto">
          <a:xfrm>
            <a:off x="3643313" y="2625725"/>
            <a:ext cx="1331912" cy="2268538"/>
          </a:xfrm>
          <a:custGeom>
            <a:avLst/>
            <a:gdLst>
              <a:gd name="T0" fmla="*/ 2147483647 w 839"/>
              <a:gd name="T1" fmla="*/ 2147483647 h 1429"/>
              <a:gd name="T2" fmla="*/ 2147483647 w 839"/>
              <a:gd name="T3" fmla="*/ 2147483647 h 1429"/>
              <a:gd name="T4" fmla="*/ 2147483647 w 839"/>
              <a:gd name="T5" fmla="*/ 2147483647 h 1429"/>
              <a:gd name="T6" fmla="*/ 2147483647 w 839"/>
              <a:gd name="T7" fmla="*/ 2147483647 h 1429"/>
              <a:gd name="T8" fmla="*/ 2147483647 w 839"/>
              <a:gd name="T9" fmla="*/ 2147483647 h 1429"/>
              <a:gd name="T10" fmla="*/ 2147483647 w 839"/>
              <a:gd name="T11" fmla="*/ 2147483647 h 1429"/>
              <a:gd name="T12" fmla="*/ 2147483647 w 839"/>
              <a:gd name="T13" fmla="*/ 2147483647 h 1429"/>
              <a:gd name="T14" fmla="*/ 2147483647 w 839"/>
              <a:gd name="T15" fmla="*/ 2147483647 h 1429"/>
              <a:gd name="T16" fmla="*/ 2147483647 w 839"/>
              <a:gd name="T17" fmla="*/ 2147483647 h 1429"/>
              <a:gd name="T18" fmla="*/ 2147483647 w 839"/>
              <a:gd name="T19" fmla="*/ 2147483647 h 1429"/>
              <a:gd name="T20" fmla="*/ 2147483647 w 839"/>
              <a:gd name="T21" fmla="*/ 2147483647 h 1429"/>
              <a:gd name="T22" fmla="*/ 2147483647 w 839"/>
              <a:gd name="T23" fmla="*/ 2147483647 h 1429"/>
              <a:gd name="T24" fmla="*/ 2147483647 w 839"/>
              <a:gd name="T25" fmla="*/ 2147483647 h 1429"/>
              <a:gd name="T26" fmla="*/ 2147483647 w 839"/>
              <a:gd name="T27" fmla="*/ 2147483647 h 1429"/>
              <a:gd name="T28" fmla="*/ 2147483647 w 839"/>
              <a:gd name="T29" fmla="*/ 2147483647 h 1429"/>
              <a:gd name="T30" fmla="*/ 2147483647 w 839"/>
              <a:gd name="T31" fmla="*/ 2147483647 h 1429"/>
              <a:gd name="T32" fmla="*/ 2147483647 w 839"/>
              <a:gd name="T33" fmla="*/ 2147483647 h 1429"/>
              <a:gd name="T34" fmla="*/ 2147483647 w 839"/>
              <a:gd name="T35" fmla="*/ 2147483647 h 1429"/>
              <a:gd name="T36" fmla="*/ 2147483647 w 839"/>
              <a:gd name="T37" fmla="*/ 2147483647 h 1429"/>
              <a:gd name="T38" fmla="*/ 2147483647 w 839"/>
              <a:gd name="T39" fmla="*/ 2147483647 h 1429"/>
              <a:gd name="T40" fmla="*/ 2147483647 w 839"/>
              <a:gd name="T41" fmla="*/ 2147483647 h 1429"/>
              <a:gd name="T42" fmla="*/ 2147483647 w 839"/>
              <a:gd name="T43" fmla="*/ 2147483647 h 1429"/>
              <a:gd name="T44" fmla="*/ 2147483647 w 839"/>
              <a:gd name="T45" fmla="*/ 2147483647 h 1429"/>
              <a:gd name="T46" fmla="*/ 2147483647 w 839"/>
              <a:gd name="T47" fmla="*/ 2147483647 h 1429"/>
              <a:gd name="T48" fmla="*/ 2147483647 w 839"/>
              <a:gd name="T49" fmla="*/ 2147483647 h 1429"/>
              <a:gd name="T50" fmla="*/ 2147483647 w 839"/>
              <a:gd name="T51" fmla="*/ 2147483647 h 1429"/>
              <a:gd name="T52" fmla="*/ 2147483647 w 839"/>
              <a:gd name="T53" fmla="*/ 2147483647 h 1429"/>
              <a:gd name="T54" fmla="*/ 2147483647 w 839"/>
              <a:gd name="T55" fmla="*/ 2147483647 h 1429"/>
              <a:gd name="T56" fmla="*/ 2147483647 w 839"/>
              <a:gd name="T57" fmla="*/ 2147483647 h 1429"/>
              <a:gd name="T58" fmla="*/ 2147483647 w 839"/>
              <a:gd name="T59" fmla="*/ 2147483647 h 1429"/>
              <a:gd name="T60" fmla="*/ 2147483647 w 839"/>
              <a:gd name="T61" fmla="*/ 2147483647 h 1429"/>
              <a:gd name="T62" fmla="*/ 2147483647 w 839"/>
              <a:gd name="T63" fmla="*/ 2147483647 h 1429"/>
              <a:gd name="T64" fmla="*/ 2147483647 w 839"/>
              <a:gd name="T65" fmla="*/ 2147483647 h 1429"/>
              <a:gd name="T66" fmla="*/ 2147483647 w 839"/>
              <a:gd name="T67" fmla="*/ 2147483647 h 1429"/>
              <a:gd name="T68" fmla="*/ 2147483647 w 839"/>
              <a:gd name="T69" fmla="*/ 2147483647 h 1429"/>
              <a:gd name="T70" fmla="*/ 2147483647 w 839"/>
              <a:gd name="T71" fmla="*/ 2147483647 h 1429"/>
              <a:gd name="T72" fmla="*/ 2147483647 w 839"/>
              <a:gd name="T73" fmla="*/ 2147483647 h 1429"/>
              <a:gd name="T74" fmla="*/ 2147483647 w 839"/>
              <a:gd name="T75" fmla="*/ 2147483647 h 1429"/>
              <a:gd name="T76" fmla="*/ 2147483647 w 839"/>
              <a:gd name="T77" fmla="*/ 2147483647 h 1429"/>
              <a:gd name="T78" fmla="*/ 2147483647 w 839"/>
              <a:gd name="T79" fmla="*/ 2147483647 h 1429"/>
              <a:gd name="T80" fmla="*/ 2147483647 w 839"/>
              <a:gd name="T81" fmla="*/ 2147483647 h 1429"/>
              <a:gd name="T82" fmla="*/ 2147483647 w 839"/>
              <a:gd name="T83" fmla="*/ 2147483647 h 1429"/>
              <a:gd name="T84" fmla="*/ 2147483647 w 839"/>
              <a:gd name="T85" fmla="*/ 2147483647 h 1429"/>
              <a:gd name="T86" fmla="*/ 2147483647 w 839"/>
              <a:gd name="T87" fmla="*/ 2147483647 h 1429"/>
              <a:gd name="T88" fmla="*/ 2147483647 w 839"/>
              <a:gd name="T89" fmla="*/ 2147483647 h 1429"/>
              <a:gd name="T90" fmla="*/ 2147483647 w 839"/>
              <a:gd name="T91" fmla="*/ 2147483647 h 1429"/>
              <a:gd name="T92" fmla="*/ 2147483647 w 839"/>
              <a:gd name="T93" fmla="*/ 2147483647 h 1429"/>
              <a:gd name="T94" fmla="*/ 2147483647 w 839"/>
              <a:gd name="T95" fmla="*/ 2147483647 h 1429"/>
              <a:gd name="T96" fmla="*/ 2147483647 w 839"/>
              <a:gd name="T97" fmla="*/ 2147483647 h 1429"/>
              <a:gd name="T98" fmla="*/ 2147483647 w 839"/>
              <a:gd name="T99" fmla="*/ 2147483647 h 1429"/>
              <a:gd name="T100" fmla="*/ 2147483647 w 839"/>
              <a:gd name="T101" fmla="*/ 2147483647 h 1429"/>
              <a:gd name="T102" fmla="*/ 2147483647 w 839"/>
              <a:gd name="T103" fmla="*/ 2147483647 h 1429"/>
              <a:gd name="T104" fmla="*/ 2147483647 w 839"/>
              <a:gd name="T105" fmla="*/ 2147483647 h 1429"/>
              <a:gd name="T106" fmla="*/ 2147483647 w 839"/>
              <a:gd name="T107" fmla="*/ 2147483647 h 1429"/>
              <a:gd name="T108" fmla="*/ 2147483647 w 839"/>
              <a:gd name="T109" fmla="*/ 2147483647 h 1429"/>
              <a:gd name="T110" fmla="*/ 2147483647 w 839"/>
              <a:gd name="T111" fmla="*/ 2147483647 h 1429"/>
              <a:gd name="T112" fmla="*/ 2147483647 w 839"/>
              <a:gd name="T113" fmla="*/ 2147483647 h 1429"/>
              <a:gd name="T114" fmla="*/ 2147483647 w 839"/>
              <a:gd name="T115" fmla="*/ 2147483647 h 1429"/>
              <a:gd name="T116" fmla="*/ 2147483647 w 839"/>
              <a:gd name="T117" fmla="*/ 2147483647 h 1429"/>
              <a:gd name="T118" fmla="*/ 2147483647 w 839"/>
              <a:gd name="T119" fmla="*/ 2147483647 h 1429"/>
              <a:gd name="T120" fmla="*/ 2147483647 w 839"/>
              <a:gd name="T121" fmla="*/ 2147483647 h 1429"/>
              <a:gd name="T122" fmla="*/ 2147483647 w 839"/>
              <a:gd name="T123" fmla="*/ 2147483647 h 14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39"/>
              <a:gd name="T187" fmla="*/ 0 h 1429"/>
              <a:gd name="T188" fmla="*/ 839 w 839"/>
              <a:gd name="T189" fmla="*/ 1429 h 142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39" h="1429">
                <a:moveTo>
                  <a:pt x="777" y="0"/>
                </a:moveTo>
                <a:lnTo>
                  <a:pt x="720" y="13"/>
                </a:lnTo>
                <a:lnTo>
                  <a:pt x="658" y="31"/>
                </a:lnTo>
                <a:lnTo>
                  <a:pt x="593" y="52"/>
                </a:lnTo>
                <a:lnTo>
                  <a:pt x="526" y="76"/>
                </a:lnTo>
                <a:lnTo>
                  <a:pt x="461" y="102"/>
                </a:lnTo>
                <a:lnTo>
                  <a:pt x="396" y="128"/>
                </a:lnTo>
                <a:lnTo>
                  <a:pt x="336" y="156"/>
                </a:lnTo>
                <a:lnTo>
                  <a:pt x="281" y="182"/>
                </a:lnTo>
                <a:lnTo>
                  <a:pt x="284" y="196"/>
                </a:lnTo>
                <a:lnTo>
                  <a:pt x="284" y="211"/>
                </a:lnTo>
                <a:lnTo>
                  <a:pt x="283" y="224"/>
                </a:lnTo>
                <a:lnTo>
                  <a:pt x="278" y="235"/>
                </a:lnTo>
                <a:lnTo>
                  <a:pt x="271" y="247"/>
                </a:lnTo>
                <a:lnTo>
                  <a:pt x="261" y="256"/>
                </a:lnTo>
                <a:lnTo>
                  <a:pt x="252" y="265"/>
                </a:lnTo>
                <a:lnTo>
                  <a:pt x="242" y="271"/>
                </a:lnTo>
                <a:lnTo>
                  <a:pt x="229" y="276"/>
                </a:lnTo>
                <a:lnTo>
                  <a:pt x="218" y="279"/>
                </a:lnTo>
                <a:lnTo>
                  <a:pt x="205" y="281"/>
                </a:lnTo>
                <a:lnTo>
                  <a:pt x="193" y="281"/>
                </a:lnTo>
                <a:lnTo>
                  <a:pt x="182" y="279"/>
                </a:lnTo>
                <a:lnTo>
                  <a:pt x="170" y="276"/>
                </a:lnTo>
                <a:lnTo>
                  <a:pt x="161" y="269"/>
                </a:lnTo>
                <a:lnTo>
                  <a:pt x="153" y="263"/>
                </a:lnTo>
                <a:lnTo>
                  <a:pt x="131" y="276"/>
                </a:lnTo>
                <a:lnTo>
                  <a:pt x="110" y="291"/>
                </a:lnTo>
                <a:lnTo>
                  <a:pt x="89" y="305"/>
                </a:lnTo>
                <a:lnTo>
                  <a:pt x="70" y="320"/>
                </a:lnTo>
                <a:lnTo>
                  <a:pt x="52" y="334"/>
                </a:lnTo>
                <a:lnTo>
                  <a:pt x="34" y="347"/>
                </a:lnTo>
                <a:lnTo>
                  <a:pt x="16" y="362"/>
                </a:lnTo>
                <a:lnTo>
                  <a:pt x="0" y="377"/>
                </a:lnTo>
                <a:lnTo>
                  <a:pt x="13" y="429"/>
                </a:lnTo>
                <a:lnTo>
                  <a:pt x="24" y="482"/>
                </a:lnTo>
                <a:lnTo>
                  <a:pt x="32" y="534"/>
                </a:lnTo>
                <a:lnTo>
                  <a:pt x="42" y="586"/>
                </a:lnTo>
                <a:lnTo>
                  <a:pt x="50" y="638"/>
                </a:lnTo>
                <a:lnTo>
                  <a:pt x="57" y="689"/>
                </a:lnTo>
                <a:lnTo>
                  <a:pt x="65" y="739"/>
                </a:lnTo>
                <a:lnTo>
                  <a:pt x="73" y="789"/>
                </a:lnTo>
                <a:lnTo>
                  <a:pt x="83" y="791"/>
                </a:lnTo>
                <a:lnTo>
                  <a:pt x="92" y="794"/>
                </a:lnTo>
                <a:lnTo>
                  <a:pt x="101" y="798"/>
                </a:lnTo>
                <a:lnTo>
                  <a:pt x="109" y="802"/>
                </a:lnTo>
                <a:lnTo>
                  <a:pt x="123" y="812"/>
                </a:lnTo>
                <a:lnTo>
                  <a:pt x="135" y="824"/>
                </a:lnTo>
                <a:lnTo>
                  <a:pt x="143" y="837"/>
                </a:lnTo>
                <a:lnTo>
                  <a:pt x="149" y="851"/>
                </a:lnTo>
                <a:lnTo>
                  <a:pt x="154" y="866"/>
                </a:lnTo>
                <a:lnTo>
                  <a:pt x="156" y="882"/>
                </a:lnTo>
                <a:lnTo>
                  <a:pt x="154" y="898"/>
                </a:lnTo>
                <a:lnTo>
                  <a:pt x="151" y="913"/>
                </a:lnTo>
                <a:lnTo>
                  <a:pt x="146" y="929"/>
                </a:lnTo>
                <a:lnTo>
                  <a:pt x="138" y="942"/>
                </a:lnTo>
                <a:lnTo>
                  <a:pt x="128" y="955"/>
                </a:lnTo>
                <a:lnTo>
                  <a:pt x="115" y="967"/>
                </a:lnTo>
                <a:lnTo>
                  <a:pt x="102" y="976"/>
                </a:lnTo>
                <a:lnTo>
                  <a:pt x="84" y="983"/>
                </a:lnTo>
                <a:lnTo>
                  <a:pt x="86" y="1014"/>
                </a:lnTo>
                <a:lnTo>
                  <a:pt x="88" y="1048"/>
                </a:lnTo>
                <a:lnTo>
                  <a:pt x="88" y="1082"/>
                </a:lnTo>
                <a:lnTo>
                  <a:pt x="89" y="1119"/>
                </a:lnTo>
                <a:lnTo>
                  <a:pt x="91" y="1155"/>
                </a:lnTo>
                <a:lnTo>
                  <a:pt x="91" y="1193"/>
                </a:lnTo>
                <a:lnTo>
                  <a:pt x="91" y="1230"/>
                </a:lnTo>
                <a:lnTo>
                  <a:pt x="91" y="1264"/>
                </a:lnTo>
                <a:lnTo>
                  <a:pt x="157" y="1279"/>
                </a:lnTo>
                <a:lnTo>
                  <a:pt x="226" y="1295"/>
                </a:lnTo>
                <a:lnTo>
                  <a:pt x="297" y="1311"/>
                </a:lnTo>
                <a:lnTo>
                  <a:pt x="375" y="1331"/>
                </a:lnTo>
                <a:lnTo>
                  <a:pt x="458" y="1350"/>
                </a:lnTo>
                <a:lnTo>
                  <a:pt x="549" y="1373"/>
                </a:lnTo>
                <a:lnTo>
                  <a:pt x="650" y="1399"/>
                </a:lnTo>
                <a:lnTo>
                  <a:pt x="762" y="1428"/>
                </a:lnTo>
                <a:lnTo>
                  <a:pt x="777" y="1360"/>
                </a:lnTo>
                <a:lnTo>
                  <a:pt x="791" y="1284"/>
                </a:lnTo>
                <a:lnTo>
                  <a:pt x="803" y="1204"/>
                </a:lnTo>
                <a:lnTo>
                  <a:pt x="812" y="1119"/>
                </a:lnTo>
                <a:lnTo>
                  <a:pt x="822" y="1032"/>
                </a:lnTo>
                <a:lnTo>
                  <a:pt x="829" y="939"/>
                </a:lnTo>
                <a:lnTo>
                  <a:pt x="834" y="846"/>
                </a:lnTo>
                <a:lnTo>
                  <a:pt x="837" y="750"/>
                </a:lnTo>
                <a:lnTo>
                  <a:pt x="837" y="728"/>
                </a:lnTo>
                <a:lnTo>
                  <a:pt x="838" y="708"/>
                </a:lnTo>
                <a:lnTo>
                  <a:pt x="838" y="690"/>
                </a:lnTo>
                <a:lnTo>
                  <a:pt x="838" y="674"/>
                </a:lnTo>
                <a:lnTo>
                  <a:pt x="838" y="656"/>
                </a:lnTo>
                <a:lnTo>
                  <a:pt x="838" y="640"/>
                </a:lnTo>
                <a:lnTo>
                  <a:pt x="838" y="619"/>
                </a:lnTo>
                <a:lnTo>
                  <a:pt x="838" y="598"/>
                </a:lnTo>
                <a:lnTo>
                  <a:pt x="827" y="596"/>
                </a:lnTo>
                <a:lnTo>
                  <a:pt x="816" y="593"/>
                </a:lnTo>
                <a:lnTo>
                  <a:pt x="806" y="588"/>
                </a:lnTo>
                <a:lnTo>
                  <a:pt x="796" y="583"/>
                </a:lnTo>
                <a:lnTo>
                  <a:pt x="788" y="578"/>
                </a:lnTo>
                <a:lnTo>
                  <a:pt x="780" y="570"/>
                </a:lnTo>
                <a:lnTo>
                  <a:pt x="773" y="564"/>
                </a:lnTo>
                <a:lnTo>
                  <a:pt x="769" y="555"/>
                </a:lnTo>
                <a:lnTo>
                  <a:pt x="762" y="546"/>
                </a:lnTo>
                <a:lnTo>
                  <a:pt x="759" y="536"/>
                </a:lnTo>
                <a:lnTo>
                  <a:pt x="756" y="526"/>
                </a:lnTo>
                <a:lnTo>
                  <a:pt x="752" y="516"/>
                </a:lnTo>
                <a:lnTo>
                  <a:pt x="749" y="494"/>
                </a:lnTo>
                <a:lnTo>
                  <a:pt x="747" y="473"/>
                </a:lnTo>
                <a:lnTo>
                  <a:pt x="749" y="450"/>
                </a:lnTo>
                <a:lnTo>
                  <a:pt x="754" y="429"/>
                </a:lnTo>
                <a:lnTo>
                  <a:pt x="760" y="409"/>
                </a:lnTo>
                <a:lnTo>
                  <a:pt x="770" y="391"/>
                </a:lnTo>
                <a:lnTo>
                  <a:pt x="775" y="383"/>
                </a:lnTo>
                <a:lnTo>
                  <a:pt x="780" y="375"/>
                </a:lnTo>
                <a:lnTo>
                  <a:pt x="786" y="369"/>
                </a:lnTo>
                <a:lnTo>
                  <a:pt x="795" y="364"/>
                </a:lnTo>
                <a:lnTo>
                  <a:pt x="801" y="359"/>
                </a:lnTo>
                <a:lnTo>
                  <a:pt x="809" y="356"/>
                </a:lnTo>
                <a:lnTo>
                  <a:pt x="817" y="352"/>
                </a:lnTo>
                <a:lnTo>
                  <a:pt x="827" y="351"/>
                </a:lnTo>
                <a:lnTo>
                  <a:pt x="822" y="304"/>
                </a:lnTo>
                <a:lnTo>
                  <a:pt x="819" y="258"/>
                </a:lnTo>
                <a:lnTo>
                  <a:pt x="812" y="214"/>
                </a:lnTo>
                <a:lnTo>
                  <a:pt x="808" y="170"/>
                </a:lnTo>
                <a:lnTo>
                  <a:pt x="801" y="126"/>
                </a:lnTo>
                <a:lnTo>
                  <a:pt x="793" y="84"/>
                </a:lnTo>
                <a:lnTo>
                  <a:pt x="785" y="42"/>
                </a:lnTo>
                <a:lnTo>
                  <a:pt x="77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5" name="Freeform 57"/>
          <p:cNvSpPr>
            <a:spLocks/>
          </p:cNvSpPr>
          <p:nvPr/>
        </p:nvSpPr>
        <p:spPr bwMode="auto">
          <a:xfrm>
            <a:off x="4829175" y="2625725"/>
            <a:ext cx="500063" cy="2268538"/>
          </a:xfrm>
          <a:custGeom>
            <a:avLst/>
            <a:gdLst>
              <a:gd name="T0" fmla="*/ 2147483647 w 315"/>
              <a:gd name="T1" fmla="*/ 2147483647 h 1429"/>
              <a:gd name="T2" fmla="*/ 2147483647 w 315"/>
              <a:gd name="T3" fmla="*/ 2147483647 h 1429"/>
              <a:gd name="T4" fmla="*/ 2147483647 w 315"/>
              <a:gd name="T5" fmla="*/ 2147483647 h 1429"/>
              <a:gd name="T6" fmla="*/ 2147483647 w 315"/>
              <a:gd name="T7" fmla="*/ 2147483647 h 1429"/>
              <a:gd name="T8" fmla="*/ 2147483647 w 315"/>
              <a:gd name="T9" fmla="*/ 2147483647 h 1429"/>
              <a:gd name="T10" fmla="*/ 2147483647 w 315"/>
              <a:gd name="T11" fmla="*/ 2147483647 h 1429"/>
              <a:gd name="T12" fmla="*/ 2147483647 w 315"/>
              <a:gd name="T13" fmla="*/ 2147483647 h 1429"/>
              <a:gd name="T14" fmla="*/ 2147483647 w 315"/>
              <a:gd name="T15" fmla="*/ 2147483647 h 1429"/>
              <a:gd name="T16" fmla="*/ 2147483647 w 315"/>
              <a:gd name="T17" fmla="*/ 2147483647 h 1429"/>
              <a:gd name="T18" fmla="*/ 2147483647 w 315"/>
              <a:gd name="T19" fmla="*/ 2147483647 h 1429"/>
              <a:gd name="T20" fmla="*/ 2147483647 w 315"/>
              <a:gd name="T21" fmla="*/ 2147483647 h 1429"/>
              <a:gd name="T22" fmla="*/ 2147483647 w 315"/>
              <a:gd name="T23" fmla="*/ 2147483647 h 1429"/>
              <a:gd name="T24" fmla="*/ 2147483647 w 315"/>
              <a:gd name="T25" fmla="*/ 2147483647 h 1429"/>
              <a:gd name="T26" fmla="*/ 2147483647 w 315"/>
              <a:gd name="T27" fmla="*/ 2147483647 h 1429"/>
              <a:gd name="T28" fmla="*/ 2147483647 w 315"/>
              <a:gd name="T29" fmla="*/ 2147483647 h 1429"/>
              <a:gd name="T30" fmla="*/ 2147483647 w 315"/>
              <a:gd name="T31" fmla="*/ 2147483647 h 1429"/>
              <a:gd name="T32" fmla="*/ 2147483647 w 315"/>
              <a:gd name="T33" fmla="*/ 2147483647 h 1429"/>
              <a:gd name="T34" fmla="*/ 2147483647 w 315"/>
              <a:gd name="T35" fmla="*/ 2147483647 h 1429"/>
              <a:gd name="T36" fmla="*/ 2147483647 w 315"/>
              <a:gd name="T37" fmla="*/ 2147483647 h 1429"/>
              <a:gd name="T38" fmla="*/ 2147483647 w 315"/>
              <a:gd name="T39" fmla="*/ 2147483647 h 1429"/>
              <a:gd name="T40" fmla="*/ 2147483647 w 315"/>
              <a:gd name="T41" fmla="*/ 2147483647 h 1429"/>
              <a:gd name="T42" fmla="*/ 2147483647 w 315"/>
              <a:gd name="T43" fmla="*/ 2147483647 h 1429"/>
              <a:gd name="T44" fmla="*/ 2147483647 w 315"/>
              <a:gd name="T45" fmla="*/ 2147483647 h 1429"/>
              <a:gd name="T46" fmla="*/ 2147483647 w 315"/>
              <a:gd name="T47" fmla="*/ 2147483647 h 1429"/>
              <a:gd name="T48" fmla="*/ 2147483647 w 315"/>
              <a:gd name="T49" fmla="*/ 2147483647 h 1429"/>
              <a:gd name="T50" fmla="*/ 2147483647 w 315"/>
              <a:gd name="T51" fmla="*/ 2147483647 h 1429"/>
              <a:gd name="T52" fmla="*/ 2147483647 w 315"/>
              <a:gd name="T53" fmla="*/ 2147483647 h 1429"/>
              <a:gd name="T54" fmla="*/ 2147483647 w 315"/>
              <a:gd name="T55" fmla="*/ 2147483647 h 1429"/>
              <a:gd name="T56" fmla="*/ 2147483647 w 315"/>
              <a:gd name="T57" fmla="*/ 2147483647 h 1429"/>
              <a:gd name="T58" fmla="*/ 2147483647 w 315"/>
              <a:gd name="T59" fmla="*/ 2147483647 h 1429"/>
              <a:gd name="T60" fmla="*/ 2147483647 w 315"/>
              <a:gd name="T61" fmla="*/ 2147483647 h 1429"/>
              <a:gd name="T62" fmla="*/ 2147483647 w 315"/>
              <a:gd name="T63" fmla="*/ 2147483647 h 1429"/>
              <a:gd name="T64" fmla="*/ 2147483647 w 315"/>
              <a:gd name="T65" fmla="*/ 2147483647 h 1429"/>
              <a:gd name="T66" fmla="*/ 2147483647 w 315"/>
              <a:gd name="T67" fmla="*/ 2147483647 h 1429"/>
              <a:gd name="T68" fmla="*/ 2147483647 w 315"/>
              <a:gd name="T69" fmla="*/ 2147483647 h 1429"/>
              <a:gd name="T70" fmla="*/ 2147483647 w 315"/>
              <a:gd name="T71" fmla="*/ 2147483647 h 1429"/>
              <a:gd name="T72" fmla="*/ 2147483647 w 315"/>
              <a:gd name="T73" fmla="*/ 2147483647 h 1429"/>
              <a:gd name="T74" fmla="*/ 2147483647 w 315"/>
              <a:gd name="T75" fmla="*/ 2147483647 h 1429"/>
              <a:gd name="T76" fmla="*/ 2147483647 w 315"/>
              <a:gd name="T77" fmla="*/ 2147483647 h 1429"/>
              <a:gd name="T78" fmla="*/ 2147483647 w 315"/>
              <a:gd name="T79" fmla="*/ 2147483647 h 1429"/>
              <a:gd name="T80" fmla="*/ 2147483647 w 315"/>
              <a:gd name="T81" fmla="*/ 2147483647 h 1429"/>
              <a:gd name="T82" fmla="*/ 2147483647 w 315"/>
              <a:gd name="T83" fmla="*/ 2147483647 h 1429"/>
              <a:gd name="T84" fmla="*/ 2147483647 w 315"/>
              <a:gd name="T85" fmla="*/ 2147483647 h 1429"/>
              <a:gd name="T86" fmla="*/ 2147483647 w 315"/>
              <a:gd name="T87" fmla="*/ 2147483647 h 1429"/>
              <a:gd name="T88" fmla="*/ 2147483647 w 315"/>
              <a:gd name="T89" fmla="*/ 2147483647 h 1429"/>
              <a:gd name="T90" fmla="*/ 2147483647 w 315"/>
              <a:gd name="T91" fmla="*/ 2147483647 h 1429"/>
              <a:gd name="T92" fmla="*/ 2147483647 w 315"/>
              <a:gd name="T93" fmla="*/ 2147483647 h 1429"/>
              <a:gd name="T94" fmla="*/ 2147483647 w 315"/>
              <a:gd name="T95" fmla="*/ 2147483647 h 1429"/>
              <a:gd name="T96" fmla="*/ 2147483647 w 315"/>
              <a:gd name="T97" fmla="*/ 2147483647 h 14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5"/>
              <a:gd name="T148" fmla="*/ 0 h 1429"/>
              <a:gd name="T149" fmla="*/ 315 w 315"/>
              <a:gd name="T150" fmla="*/ 1429 h 142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5" h="1429">
                <a:moveTo>
                  <a:pt x="30" y="0"/>
                </a:moveTo>
                <a:lnTo>
                  <a:pt x="74" y="32"/>
                </a:lnTo>
                <a:lnTo>
                  <a:pt x="106" y="60"/>
                </a:lnTo>
                <a:lnTo>
                  <a:pt x="135" y="86"/>
                </a:lnTo>
                <a:lnTo>
                  <a:pt x="161" y="112"/>
                </a:lnTo>
                <a:lnTo>
                  <a:pt x="187" y="141"/>
                </a:lnTo>
                <a:lnTo>
                  <a:pt x="220" y="177"/>
                </a:lnTo>
                <a:lnTo>
                  <a:pt x="260" y="224"/>
                </a:lnTo>
                <a:lnTo>
                  <a:pt x="314" y="281"/>
                </a:lnTo>
                <a:lnTo>
                  <a:pt x="312" y="349"/>
                </a:lnTo>
                <a:lnTo>
                  <a:pt x="311" y="419"/>
                </a:lnTo>
                <a:lnTo>
                  <a:pt x="309" y="489"/>
                </a:lnTo>
                <a:lnTo>
                  <a:pt x="306" y="559"/>
                </a:lnTo>
                <a:lnTo>
                  <a:pt x="301" y="629"/>
                </a:lnTo>
                <a:lnTo>
                  <a:pt x="296" y="695"/>
                </a:lnTo>
                <a:lnTo>
                  <a:pt x="290" y="760"/>
                </a:lnTo>
                <a:lnTo>
                  <a:pt x="282" y="824"/>
                </a:lnTo>
                <a:lnTo>
                  <a:pt x="272" y="828"/>
                </a:lnTo>
                <a:lnTo>
                  <a:pt x="264" y="835"/>
                </a:lnTo>
                <a:lnTo>
                  <a:pt x="256" y="843"/>
                </a:lnTo>
                <a:lnTo>
                  <a:pt x="249" y="851"/>
                </a:lnTo>
                <a:lnTo>
                  <a:pt x="244" y="859"/>
                </a:lnTo>
                <a:lnTo>
                  <a:pt x="239" y="869"/>
                </a:lnTo>
                <a:lnTo>
                  <a:pt x="236" y="879"/>
                </a:lnTo>
                <a:lnTo>
                  <a:pt x="234" y="889"/>
                </a:lnTo>
                <a:lnTo>
                  <a:pt x="234" y="900"/>
                </a:lnTo>
                <a:lnTo>
                  <a:pt x="236" y="910"/>
                </a:lnTo>
                <a:lnTo>
                  <a:pt x="238" y="921"/>
                </a:lnTo>
                <a:lnTo>
                  <a:pt x="243" y="931"/>
                </a:lnTo>
                <a:lnTo>
                  <a:pt x="247" y="941"/>
                </a:lnTo>
                <a:lnTo>
                  <a:pt x="254" y="950"/>
                </a:lnTo>
                <a:lnTo>
                  <a:pt x="262" y="960"/>
                </a:lnTo>
                <a:lnTo>
                  <a:pt x="272" y="968"/>
                </a:lnTo>
                <a:lnTo>
                  <a:pt x="270" y="1007"/>
                </a:lnTo>
                <a:lnTo>
                  <a:pt x="269" y="1051"/>
                </a:lnTo>
                <a:lnTo>
                  <a:pt x="265" y="1097"/>
                </a:lnTo>
                <a:lnTo>
                  <a:pt x="264" y="1142"/>
                </a:lnTo>
                <a:lnTo>
                  <a:pt x="260" y="1189"/>
                </a:lnTo>
                <a:lnTo>
                  <a:pt x="257" y="1236"/>
                </a:lnTo>
                <a:lnTo>
                  <a:pt x="256" y="1280"/>
                </a:lnTo>
                <a:lnTo>
                  <a:pt x="256" y="1321"/>
                </a:lnTo>
                <a:lnTo>
                  <a:pt x="228" y="1337"/>
                </a:lnTo>
                <a:lnTo>
                  <a:pt x="199" y="1352"/>
                </a:lnTo>
                <a:lnTo>
                  <a:pt x="169" y="1366"/>
                </a:lnTo>
                <a:lnTo>
                  <a:pt x="140" y="1381"/>
                </a:lnTo>
                <a:lnTo>
                  <a:pt x="109" y="1394"/>
                </a:lnTo>
                <a:lnTo>
                  <a:pt x="78" y="1405"/>
                </a:lnTo>
                <a:lnTo>
                  <a:pt x="48" y="1418"/>
                </a:lnTo>
                <a:lnTo>
                  <a:pt x="15" y="1428"/>
                </a:lnTo>
                <a:lnTo>
                  <a:pt x="33" y="1344"/>
                </a:lnTo>
                <a:lnTo>
                  <a:pt x="48" y="1254"/>
                </a:lnTo>
                <a:lnTo>
                  <a:pt x="61" y="1165"/>
                </a:lnTo>
                <a:lnTo>
                  <a:pt x="70" y="1072"/>
                </a:lnTo>
                <a:lnTo>
                  <a:pt x="78" y="978"/>
                </a:lnTo>
                <a:lnTo>
                  <a:pt x="85" y="885"/>
                </a:lnTo>
                <a:lnTo>
                  <a:pt x="90" y="789"/>
                </a:lnTo>
                <a:lnTo>
                  <a:pt x="91" y="695"/>
                </a:lnTo>
                <a:lnTo>
                  <a:pt x="91" y="676"/>
                </a:lnTo>
                <a:lnTo>
                  <a:pt x="91" y="663"/>
                </a:lnTo>
                <a:lnTo>
                  <a:pt x="93" y="653"/>
                </a:lnTo>
                <a:lnTo>
                  <a:pt x="93" y="646"/>
                </a:lnTo>
                <a:lnTo>
                  <a:pt x="93" y="638"/>
                </a:lnTo>
                <a:lnTo>
                  <a:pt x="93" y="630"/>
                </a:lnTo>
                <a:lnTo>
                  <a:pt x="93" y="616"/>
                </a:lnTo>
                <a:lnTo>
                  <a:pt x="91" y="598"/>
                </a:lnTo>
                <a:lnTo>
                  <a:pt x="80" y="596"/>
                </a:lnTo>
                <a:lnTo>
                  <a:pt x="70" y="593"/>
                </a:lnTo>
                <a:lnTo>
                  <a:pt x="61" y="590"/>
                </a:lnTo>
                <a:lnTo>
                  <a:pt x="51" y="585"/>
                </a:lnTo>
                <a:lnTo>
                  <a:pt x="43" y="580"/>
                </a:lnTo>
                <a:lnTo>
                  <a:pt x="36" y="573"/>
                </a:lnTo>
                <a:lnTo>
                  <a:pt x="30" y="567"/>
                </a:lnTo>
                <a:lnTo>
                  <a:pt x="23" y="559"/>
                </a:lnTo>
                <a:lnTo>
                  <a:pt x="18" y="549"/>
                </a:lnTo>
                <a:lnTo>
                  <a:pt x="13" y="541"/>
                </a:lnTo>
                <a:lnTo>
                  <a:pt x="10" y="531"/>
                </a:lnTo>
                <a:lnTo>
                  <a:pt x="7" y="520"/>
                </a:lnTo>
                <a:lnTo>
                  <a:pt x="2" y="499"/>
                </a:lnTo>
                <a:lnTo>
                  <a:pt x="0" y="476"/>
                </a:lnTo>
                <a:lnTo>
                  <a:pt x="2" y="455"/>
                </a:lnTo>
                <a:lnTo>
                  <a:pt x="5" y="434"/>
                </a:lnTo>
                <a:lnTo>
                  <a:pt x="12" y="412"/>
                </a:lnTo>
                <a:lnTo>
                  <a:pt x="20" y="395"/>
                </a:lnTo>
                <a:lnTo>
                  <a:pt x="26" y="385"/>
                </a:lnTo>
                <a:lnTo>
                  <a:pt x="31" y="378"/>
                </a:lnTo>
                <a:lnTo>
                  <a:pt x="39" y="370"/>
                </a:lnTo>
                <a:lnTo>
                  <a:pt x="46" y="365"/>
                </a:lnTo>
                <a:lnTo>
                  <a:pt x="54" y="360"/>
                </a:lnTo>
                <a:lnTo>
                  <a:pt x="62" y="356"/>
                </a:lnTo>
                <a:lnTo>
                  <a:pt x="70" y="352"/>
                </a:lnTo>
                <a:lnTo>
                  <a:pt x="80" y="351"/>
                </a:lnTo>
                <a:lnTo>
                  <a:pt x="77" y="307"/>
                </a:lnTo>
                <a:lnTo>
                  <a:pt x="72" y="261"/>
                </a:lnTo>
                <a:lnTo>
                  <a:pt x="65" y="214"/>
                </a:lnTo>
                <a:lnTo>
                  <a:pt x="59" y="169"/>
                </a:lnTo>
                <a:lnTo>
                  <a:pt x="52" y="123"/>
                </a:lnTo>
                <a:lnTo>
                  <a:pt x="46" y="81"/>
                </a:lnTo>
                <a:lnTo>
                  <a:pt x="38" y="39"/>
                </a:lnTo>
                <a:lnTo>
                  <a:pt x="30" y="0"/>
                </a:lnTo>
              </a:path>
            </a:pathLst>
          </a:custGeom>
          <a:solidFill>
            <a:srgbClr val="CC99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6" name="Freeform 58"/>
          <p:cNvSpPr>
            <a:spLocks/>
          </p:cNvSpPr>
          <p:nvPr/>
        </p:nvSpPr>
        <p:spPr bwMode="auto">
          <a:xfrm>
            <a:off x="4829175" y="2625725"/>
            <a:ext cx="500063" cy="2268538"/>
          </a:xfrm>
          <a:custGeom>
            <a:avLst/>
            <a:gdLst>
              <a:gd name="T0" fmla="*/ 2147483647 w 315"/>
              <a:gd name="T1" fmla="*/ 2147483647 h 1429"/>
              <a:gd name="T2" fmla="*/ 2147483647 w 315"/>
              <a:gd name="T3" fmla="*/ 2147483647 h 1429"/>
              <a:gd name="T4" fmla="*/ 2147483647 w 315"/>
              <a:gd name="T5" fmla="*/ 2147483647 h 1429"/>
              <a:gd name="T6" fmla="*/ 2147483647 w 315"/>
              <a:gd name="T7" fmla="*/ 2147483647 h 1429"/>
              <a:gd name="T8" fmla="*/ 2147483647 w 315"/>
              <a:gd name="T9" fmla="*/ 2147483647 h 1429"/>
              <a:gd name="T10" fmla="*/ 2147483647 w 315"/>
              <a:gd name="T11" fmla="*/ 2147483647 h 1429"/>
              <a:gd name="T12" fmla="*/ 2147483647 w 315"/>
              <a:gd name="T13" fmla="*/ 2147483647 h 1429"/>
              <a:gd name="T14" fmla="*/ 2147483647 w 315"/>
              <a:gd name="T15" fmla="*/ 2147483647 h 1429"/>
              <a:gd name="T16" fmla="*/ 2147483647 w 315"/>
              <a:gd name="T17" fmla="*/ 2147483647 h 1429"/>
              <a:gd name="T18" fmla="*/ 2147483647 w 315"/>
              <a:gd name="T19" fmla="*/ 2147483647 h 1429"/>
              <a:gd name="T20" fmla="*/ 2147483647 w 315"/>
              <a:gd name="T21" fmla="*/ 2147483647 h 1429"/>
              <a:gd name="T22" fmla="*/ 2147483647 w 315"/>
              <a:gd name="T23" fmla="*/ 2147483647 h 1429"/>
              <a:gd name="T24" fmla="*/ 2147483647 w 315"/>
              <a:gd name="T25" fmla="*/ 2147483647 h 1429"/>
              <a:gd name="T26" fmla="*/ 2147483647 w 315"/>
              <a:gd name="T27" fmla="*/ 2147483647 h 1429"/>
              <a:gd name="T28" fmla="*/ 2147483647 w 315"/>
              <a:gd name="T29" fmla="*/ 2147483647 h 1429"/>
              <a:gd name="T30" fmla="*/ 2147483647 w 315"/>
              <a:gd name="T31" fmla="*/ 2147483647 h 1429"/>
              <a:gd name="T32" fmla="*/ 2147483647 w 315"/>
              <a:gd name="T33" fmla="*/ 2147483647 h 1429"/>
              <a:gd name="T34" fmla="*/ 2147483647 w 315"/>
              <a:gd name="T35" fmla="*/ 2147483647 h 1429"/>
              <a:gd name="T36" fmla="*/ 2147483647 w 315"/>
              <a:gd name="T37" fmla="*/ 2147483647 h 1429"/>
              <a:gd name="T38" fmla="*/ 2147483647 w 315"/>
              <a:gd name="T39" fmla="*/ 2147483647 h 1429"/>
              <a:gd name="T40" fmla="*/ 2147483647 w 315"/>
              <a:gd name="T41" fmla="*/ 2147483647 h 1429"/>
              <a:gd name="T42" fmla="*/ 2147483647 w 315"/>
              <a:gd name="T43" fmla="*/ 2147483647 h 1429"/>
              <a:gd name="T44" fmla="*/ 2147483647 w 315"/>
              <a:gd name="T45" fmla="*/ 2147483647 h 1429"/>
              <a:gd name="T46" fmla="*/ 2147483647 w 315"/>
              <a:gd name="T47" fmla="*/ 2147483647 h 1429"/>
              <a:gd name="T48" fmla="*/ 2147483647 w 315"/>
              <a:gd name="T49" fmla="*/ 2147483647 h 1429"/>
              <a:gd name="T50" fmla="*/ 2147483647 w 315"/>
              <a:gd name="T51" fmla="*/ 2147483647 h 1429"/>
              <a:gd name="T52" fmla="*/ 2147483647 w 315"/>
              <a:gd name="T53" fmla="*/ 2147483647 h 1429"/>
              <a:gd name="T54" fmla="*/ 2147483647 w 315"/>
              <a:gd name="T55" fmla="*/ 2147483647 h 1429"/>
              <a:gd name="T56" fmla="*/ 2147483647 w 315"/>
              <a:gd name="T57" fmla="*/ 2147483647 h 1429"/>
              <a:gd name="T58" fmla="*/ 2147483647 w 315"/>
              <a:gd name="T59" fmla="*/ 2147483647 h 1429"/>
              <a:gd name="T60" fmla="*/ 2147483647 w 315"/>
              <a:gd name="T61" fmla="*/ 2147483647 h 1429"/>
              <a:gd name="T62" fmla="*/ 2147483647 w 315"/>
              <a:gd name="T63" fmla="*/ 2147483647 h 1429"/>
              <a:gd name="T64" fmla="*/ 2147483647 w 315"/>
              <a:gd name="T65" fmla="*/ 2147483647 h 1429"/>
              <a:gd name="T66" fmla="*/ 2147483647 w 315"/>
              <a:gd name="T67" fmla="*/ 2147483647 h 1429"/>
              <a:gd name="T68" fmla="*/ 2147483647 w 315"/>
              <a:gd name="T69" fmla="*/ 2147483647 h 1429"/>
              <a:gd name="T70" fmla="*/ 2147483647 w 315"/>
              <a:gd name="T71" fmla="*/ 2147483647 h 1429"/>
              <a:gd name="T72" fmla="*/ 2147483647 w 315"/>
              <a:gd name="T73" fmla="*/ 2147483647 h 1429"/>
              <a:gd name="T74" fmla="*/ 2147483647 w 315"/>
              <a:gd name="T75" fmla="*/ 2147483647 h 1429"/>
              <a:gd name="T76" fmla="*/ 2147483647 w 315"/>
              <a:gd name="T77" fmla="*/ 2147483647 h 1429"/>
              <a:gd name="T78" fmla="*/ 2147483647 w 315"/>
              <a:gd name="T79" fmla="*/ 2147483647 h 1429"/>
              <a:gd name="T80" fmla="*/ 2147483647 w 315"/>
              <a:gd name="T81" fmla="*/ 2147483647 h 1429"/>
              <a:gd name="T82" fmla="*/ 2147483647 w 315"/>
              <a:gd name="T83" fmla="*/ 2147483647 h 1429"/>
              <a:gd name="T84" fmla="*/ 2147483647 w 315"/>
              <a:gd name="T85" fmla="*/ 2147483647 h 1429"/>
              <a:gd name="T86" fmla="*/ 2147483647 w 315"/>
              <a:gd name="T87" fmla="*/ 2147483647 h 1429"/>
              <a:gd name="T88" fmla="*/ 2147483647 w 315"/>
              <a:gd name="T89" fmla="*/ 2147483647 h 1429"/>
              <a:gd name="T90" fmla="*/ 2147483647 w 315"/>
              <a:gd name="T91" fmla="*/ 2147483647 h 1429"/>
              <a:gd name="T92" fmla="*/ 2147483647 w 315"/>
              <a:gd name="T93" fmla="*/ 2147483647 h 1429"/>
              <a:gd name="T94" fmla="*/ 2147483647 w 315"/>
              <a:gd name="T95" fmla="*/ 2147483647 h 1429"/>
              <a:gd name="T96" fmla="*/ 2147483647 w 315"/>
              <a:gd name="T97" fmla="*/ 2147483647 h 14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5"/>
              <a:gd name="T148" fmla="*/ 0 h 1429"/>
              <a:gd name="T149" fmla="*/ 315 w 315"/>
              <a:gd name="T150" fmla="*/ 1429 h 142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5" h="1429">
                <a:moveTo>
                  <a:pt x="30" y="0"/>
                </a:moveTo>
                <a:lnTo>
                  <a:pt x="74" y="32"/>
                </a:lnTo>
                <a:lnTo>
                  <a:pt x="106" y="60"/>
                </a:lnTo>
                <a:lnTo>
                  <a:pt x="135" y="86"/>
                </a:lnTo>
                <a:lnTo>
                  <a:pt x="161" y="112"/>
                </a:lnTo>
                <a:lnTo>
                  <a:pt x="187" y="141"/>
                </a:lnTo>
                <a:lnTo>
                  <a:pt x="220" y="177"/>
                </a:lnTo>
                <a:lnTo>
                  <a:pt x="260" y="224"/>
                </a:lnTo>
                <a:lnTo>
                  <a:pt x="314" y="281"/>
                </a:lnTo>
                <a:lnTo>
                  <a:pt x="312" y="349"/>
                </a:lnTo>
                <a:lnTo>
                  <a:pt x="311" y="419"/>
                </a:lnTo>
                <a:lnTo>
                  <a:pt x="309" y="489"/>
                </a:lnTo>
                <a:lnTo>
                  <a:pt x="306" y="559"/>
                </a:lnTo>
                <a:lnTo>
                  <a:pt x="301" y="629"/>
                </a:lnTo>
                <a:lnTo>
                  <a:pt x="296" y="695"/>
                </a:lnTo>
                <a:lnTo>
                  <a:pt x="290" y="760"/>
                </a:lnTo>
                <a:lnTo>
                  <a:pt x="282" y="824"/>
                </a:lnTo>
                <a:lnTo>
                  <a:pt x="272" y="828"/>
                </a:lnTo>
                <a:lnTo>
                  <a:pt x="264" y="835"/>
                </a:lnTo>
                <a:lnTo>
                  <a:pt x="256" y="843"/>
                </a:lnTo>
                <a:lnTo>
                  <a:pt x="249" y="851"/>
                </a:lnTo>
                <a:lnTo>
                  <a:pt x="244" y="859"/>
                </a:lnTo>
                <a:lnTo>
                  <a:pt x="239" y="869"/>
                </a:lnTo>
                <a:lnTo>
                  <a:pt x="236" y="879"/>
                </a:lnTo>
                <a:lnTo>
                  <a:pt x="234" y="889"/>
                </a:lnTo>
                <a:lnTo>
                  <a:pt x="234" y="900"/>
                </a:lnTo>
                <a:lnTo>
                  <a:pt x="236" y="910"/>
                </a:lnTo>
                <a:lnTo>
                  <a:pt x="238" y="921"/>
                </a:lnTo>
                <a:lnTo>
                  <a:pt x="243" y="931"/>
                </a:lnTo>
                <a:lnTo>
                  <a:pt x="247" y="941"/>
                </a:lnTo>
                <a:lnTo>
                  <a:pt x="254" y="950"/>
                </a:lnTo>
                <a:lnTo>
                  <a:pt x="262" y="960"/>
                </a:lnTo>
                <a:lnTo>
                  <a:pt x="272" y="968"/>
                </a:lnTo>
                <a:lnTo>
                  <a:pt x="270" y="1007"/>
                </a:lnTo>
                <a:lnTo>
                  <a:pt x="269" y="1051"/>
                </a:lnTo>
                <a:lnTo>
                  <a:pt x="265" y="1097"/>
                </a:lnTo>
                <a:lnTo>
                  <a:pt x="264" y="1142"/>
                </a:lnTo>
                <a:lnTo>
                  <a:pt x="260" y="1189"/>
                </a:lnTo>
                <a:lnTo>
                  <a:pt x="257" y="1236"/>
                </a:lnTo>
                <a:lnTo>
                  <a:pt x="256" y="1280"/>
                </a:lnTo>
                <a:lnTo>
                  <a:pt x="256" y="1321"/>
                </a:lnTo>
                <a:lnTo>
                  <a:pt x="228" y="1337"/>
                </a:lnTo>
                <a:lnTo>
                  <a:pt x="199" y="1352"/>
                </a:lnTo>
                <a:lnTo>
                  <a:pt x="169" y="1366"/>
                </a:lnTo>
                <a:lnTo>
                  <a:pt x="140" y="1381"/>
                </a:lnTo>
                <a:lnTo>
                  <a:pt x="109" y="1394"/>
                </a:lnTo>
                <a:lnTo>
                  <a:pt x="78" y="1405"/>
                </a:lnTo>
                <a:lnTo>
                  <a:pt x="48" y="1418"/>
                </a:lnTo>
                <a:lnTo>
                  <a:pt x="15" y="1428"/>
                </a:lnTo>
                <a:lnTo>
                  <a:pt x="33" y="1344"/>
                </a:lnTo>
                <a:lnTo>
                  <a:pt x="48" y="1254"/>
                </a:lnTo>
                <a:lnTo>
                  <a:pt x="61" y="1165"/>
                </a:lnTo>
                <a:lnTo>
                  <a:pt x="70" y="1072"/>
                </a:lnTo>
                <a:lnTo>
                  <a:pt x="78" y="978"/>
                </a:lnTo>
                <a:lnTo>
                  <a:pt x="85" y="885"/>
                </a:lnTo>
                <a:lnTo>
                  <a:pt x="90" y="789"/>
                </a:lnTo>
                <a:lnTo>
                  <a:pt x="91" y="695"/>
                </a:lnTo>
                <a:lnTo>
                  <a:pt x="91" y="676"/>
                </a:lnTo>
                <a:lnTo>
                  <a:pt x="91" y="663"/>
                </a:lnTo>
                <a:lnTo>
                  <a:pt x="93" y="653"/>
                </a:lnTo>
                <a:lnTo>
                  <a:pt x="93" y="646"/>
                </a:lnTo>
                <a:lnTo>
                  <a:pt x="93" y="638"/>
                </a:lnTo>
                <a:lnTo>
                  <a:pt x="93" y="630"/>
                </a:lnTo>
                <a:lnTo>
                  <a:pt x="93" y="616"/>
                </a:lnTo>
                <a:lnTo>
                  <a:pt x="91" y="598"/>
                </a:lnTo>
                <a:lnTo>
                  <a:pt x="80" y="596"/>
                </a:lnTo>
                <a:lnTo>
                  <a:pt x="70" y="593"/>
                </a:lnTo>
                <a:lnTo>
                  <a:pt x="61" y="590"/>
                </a:lnTo>
                <a:lnTo>
                  <a:pt x="51" y="585"/>
                </a:lnTo>
                <a:lnTo>
                  <a:pt x="43" y="580"/>
                </a:lnTo>
                <a:lnTo>
                  <a:pt x="36" y="573"/>
                </a:lnTo>
                <a:lnTo>
                  <a:pt x="30" y="567"/>
                </a:lnTo>
                <a:lnTo>
                  <a:pt x="23" y="559"/>
                </a:lnTo>
                <a:lnTo>
                  <a:pt x="18" y="549"/>
                </a:lnTo>
                <a:lnTo>
                  <a:pt x="13" y="541"/>
                </a:lnTo>
                <a:lnTo>
                  <a:pt x="10" y="531"/>
                </a:lnTo>
                <a:lnTo>
                  <a:pt x="7" y="520"/>
                </a:lnTo>
                <a:lnTo>
                  <a:pt x="2" y="499"/>
                </a:lnTo>
                <a:lnTo>
                  <a:pt x="0" y="476"/>
                </a:lnTo>
                <a:lnTo>
                  <a:pt x="2" y="455"/>
                </a:lnTo>
                <a:lnTo>
                  <a:pt x="5" y="434"/>
                </a:lnTo>
                <a:lnTo>
                  <a:pt x="12" y="412"/>
                </a:lnTo>
                <a:lnTo>
                  <a:pt x="20" y="395"/>
                </a:lnTo>
                <a:lnTo>
                  <a:pt x="26" y="385"/>
                </a:lnTo>
                <a:lnTo>
                  <a:pt x="31" y="378"/>
                </a:lnTo>
                <a:lnTo>
                  <a:pt x="39" y="370"/>
                </a:lnTo>
                <a:lnTo>
                  <a:pt x="46" y="365"/>
                </a:lnTo>
                <a:lnTo>
                  <a:pt x="54" y="360"/>
                </a:lnTo>
                <a:lnTo>
                  <a:pt x="62" y="356"/>
                </a:lnTo>
                <a:lnTo>
                  <a:pt x="70" y="352"/>
                </a:lnTo>
                <a:lnTo>
                  <a:pt x="80" y="351"/>
                </a:lnTo>
                <a:lnTo>
                  <a:pt x="77" y="307"/>
                </a:lnTo>
                <a:lnTo>
                  <a:pt x="72" y="261"/>
                </a:lnTo>
                <a:lnTo>
                  <a:pt x="65" y="214"/>
                </a:lnTo>
                <a:lnTo>
                  <a:pt x="59" y="169"/>
                </a:lnTo>
                <a:lnTo>
                  <a:pt x="52" y="123"/>
                </a:lnTo>
                <a:lnTo>
                  <a:pt x="46" y="81"/>
                </a:lnTo>
                <a:lnTo>
                  <a:pt x="38" y="39"/>
                </a:lnTo>
                <a:lnTo>
                  <a:pt x="3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7" name="Freeform 59"/>
          <p:cNvSpPr>
            <a:spLocks/>
          </p:cNvSpPr>
          <p:nvPr/>
        </p:nvSpPr>
        <p:spPr bwMode="auto">
          <a:xfrm>
            <a:off x="4414838" y="3806825"/>
            <a:ext cx="249237" cy="344488"/>
          </a:xfrm>
          <a:custGeom>
            <a:avLst/>
            <a:gdLst>
              <a:gd name="T0" fmla="*/ 2147483647 w 157"/>
              <a:gd name="T1" fmla="*/ 0 h 217"/>
              <a:gd name="T2" fmla="*/ 2147483647 w 157"/>
              <a:gd name="T3" fmla="*/ 0 h 217"/>
              <a:gd name="T4" fmla="*/ 2147483647 w 157"/>
              <a:gd name="T5" fmla="*/ 2147483647 h 217"/>
              <a:gd name="T6" fmla="*/ 2147483647 w 157"/>
              <a:gd name="T7" fmla="*/ 2147483647 h 217"/>
              <a:gd name="T8" fmla="*/ 2147483647 w 157"/>
              <a:gd name="T9" fmla="*/ 2147483647 h 217"/>
              <a:gd name="T10" fmla="*/ 2147483647 w 157"/>
              <a:gd name="T11" fmla="*/ 2147483647 h 217"/>
              <a:gd name="T12" fmla="*/ 2147483647 w 157"/>
              <a:gd name="T13" fmla="*/ 2147483647 h 217"/>
              <a:gd name="T14" fmla="*/ 2147483647 w 157"/>
              <a:gd name="T15" fmla="*/ 2147483647 h 217"/>
              <a:gd name="T16" fmla="*/ 2147483647 w 157"/>
              <a:gd name="T17" fmla="*/ 2147483647 h 217"/>
              <a:gd name="T18" fmla="*/ 2147483647 w 157"/>
              <a:gd name="T19" fmla="*/ 2147483647 h 217"/>
              <a:gd name="T20" fmla="*/ 2147483647 w 157"/>
              <a:gd name="T21" fmla="*/ 2147483647 h 217"/>
              <a:gd name="T22" fmla="*/ 2147483647 w 157"/>
              <a:gd name="T23" fmla="*/ 2147483647 h 217"/>
              <a:gd name="T24" fmla="*/ 0 w 157"/>
              <a:gd name="T25" fmla="*/ 2147483647 h 217"/>
              <a:gd name="T26" fmla="*/ 2147483647 w 157"/>
              <a:gd name="T27" fmla="*/ 2147483647 h 217"/>
              <a:gd name="T28" fmla="*/ 2147483647 w 157"/>
              <a:gd name="T29" fmla="*/ 2147483647 h 217"/>
              <a:gd name="T30" fmla="*/ 2147483647 w 157"/>
              <a:gd name="T31" fmla="*/ 2147483647 h 217"/>
              <a:gd name="T32" fmla="*/ 2147483647 w 157"/>
              <a:gd name="T33" fmla="*/ 2147483647 h 217"/>
              <a:gd name="T34" fmla="*/ 2147483647 w 157"/>
              <a:gd name="T35" fmla="*/ 2147483647 h 217"/>
              <a:gd name="T36" fmla="*/ 2147483647 w 157"/>
              <a:gd name="T37" fmla="*/ 2147483647 h 217"/>
              <a:gd name="T38" fmla="*/ 2147483647 w 157"/>
              <a:gd name="T39" fmla="*/ 2147483647 h 217"/>
              <a:gd name="T40" fmla="*/ 2147483647 w 157"/>
              <a:gd name="T41" fmla="*/ 2147483647 h 217"/>
              <a:gd name="T42" fmla="*/ 2147483647 w 157"/>
              <a:gd name="T43" fmla="*/ 2147483647 h 217"/>
              <a:gd name="T44" fmla="*/ 2147483647 w 157"/>
              <a:gd name="T45" fmla="*/ 2147483647 h 217"/>
              <a:gd name="T46" fmla="*/ 2147483647 w 157"/>
              <a:gd name="T47" fmla="*/ 2147483647 h 217"/>
              <a:gd name="T48" fmla="*/ 2147483647 w 157"/>
              <a:gd name="T49" fmla="*/ 2147483647 h 217"/>
              <a:gd name="T50" fmla="*/ 2147483647 w 157"/>
              <a:gd name="T51" fmla="*/ 2147483647 h 217"/>
              <a:gd name="T52" fmla="*/ 2147483647 w 157"/>
              <a:gd name="T53" fmla="*/ 2147483647 h 217"/>
              <a:gd name="T54" fmla="*/ 2147483647 w 157"/>
              <a:gd name="T55" fmla="*/ 2147483647 h 217"/>
              <a:gd name="T56" fmla="*/ 2147483647 w 157"/>
              <a:gd name="T57" fmla="*/ 2147483647 h 217"/>
              <a:gd name="T58" fmla="*/ 2147483647 w 157"/>
              <a:gd name="T59" fmla="*/ 2147483647 h 217"/>
              <a:gd name="T60" fmla="*/ 2147483647 w 157"/>
              <a:gd name="T61" fmla="*/ 2147483647 h 217"/>
              <a:gd name="T62" fmla="*/ 2147483647 w 157"/>
              <a:gd name="T63" fmla="*/ 2147483647 h 217"/>
              <a:gd name="T64" fmla="*/ 2147483647 w 157"/>
              <a:gd name="T65" fmla="*/ 2147483647 h 217"/>
              <a:gd name="T66" fmla="*/ 2147483647 w 157"/>
              <a:gd name="T67" fmla="*/ 2147483647 h 217"/>
              <a:gd name="T68" fmla="*/ 2147483647 w 157"/>
              <a:gd name="T69" fmla="*/ 2147483647 h 217"/>
              <a:gd name="T70" fmla="*/ 2147483647 w 157"/>
              <a:gd name="T71" fmla="*/ 2147483647 h 217"/>
              <a:gd name="T72" fmla="*/ 2147483647 w 157"/>
              <a:gd name="T73" fmla="*/ 2147483647 h 217"/>
              <a:gd name="T74" fmla="*/ 2147483647 w 157"/>
              <a:gd name="T75" fmla="*/ 2147483647 h 217"/>
              <a:gd name="T76" fmla="*/ 2147483647 w 157"/>
              <a:gd name="T77" fmla="*/ 2147483647 h 217"/>
              <a:gd name="T78" fmla="*/ 2147483647 w 157"/>
              <a:gd name="T79" fmla="*/ 2147483647 h 217"/>
              <a:gd name="T80" fmla="*/ 2147483647 w 157"/>
              <a:gd name="T81" fmla="*/ 2147483647 h 217"/>
              <a:gd name="T82" fmla="*/ 2147483647 w 157"/>
              <a:gd name="T83" fmla="*/ 2147483647 h 217"/>
              <a:gd name="T84" fmla="*/ 2147483647 w 157"/>
              <a:gd name="T85" fmla="*/ 2147483647 h 217"/>
              <a:gd name="T86" fmla="*/ 2147483647 w 157"/>
              <a:gd name="T87" fmla="*/ 2147483647 h 217"/>
              <a:gd name="T88" fmla="*/ 2147483647 w 157"/>
              <a:gd name="T89" fmla="*/ 2147483647 h 217"/>
              <a:gd name="T90" fmla="*/ 2147483647 w 157"/>
              <a:gd name="T91" fmla="*/ 2147483647 h 217"/>
              <a:gd name="T92" fmla="*/ 2147483647 w 157"/>
              <a:gd name="T93" fmla="*/ 2147483647 h 217"/>
              <a:gd name="T94" fmla="*/ 2147483647 w 157"/>
              <a:gd name="T95" fmla="*/ 0 h 217"/>
              <a:gd name="T96" fmla="*/ 2147483647 w 157"/>
              <a:gd name="T97" fmla="*/ 0 h 2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7"/>
              <a:gd name="T148" fmla="*/ 0 h 217"/>
              <a:gd name="T149" fmla="*/ 157 w 157"/>
              <a:gd name="T150" fmla="*/ 217 h 21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7" h="217">
                <a:moveTo>
                  <a:pt x="78" y="0"/>
                </a:moveTo>
                <a:lnTo>
                  <a:pt x="70" y="0"/>
                </a:lnTo>
                <a:lnTo>
                  <a:pt x="61" y="2"/>
                </a:lnTo>
                <a:lnTo>
                  <a:pt x="55" y="5"/>
                </a:lnTo>
                <a:lnTo>
                  <a:pt x="47" y="8"/>
                </a:lnTo>
                <a:lnTo>
                  <a:pt x="40" y="13"/>
                </a:lnTo>
                <a:lnTo>
                  <a:pt x="34" y="18"/>
                </a:lnTo>
                <a:lnTo>
                  <a:pt x="29" y="24"/>
                </a:lnTo>
                <a:lnTo>
                  <a:pt x="22" y="31"/>
                </a:lnTo>
                <a:lnTo>
                  <a:pt x="13" y="47"/>
                </a:lnTo>
                <a:lnTo>
                  <a:pt x="6" y="67"/>
                </a:lnTo>
                <a:lnTo>
                  <a:pt x="1" y="86"/>
                </a:lnTo>
                <a:lnTo>
                  <a:pt x="0" y="109"/>
                </a:lnTo>
                <a:lnTo>
                  <a:pt x="1" y="130"/>
                </a:lnTo>
                <a:lnTo>
                  <a:pt x="6" y="149"/>
                </a:lnTo>
                <a:lnTo>
                  <a:pt x="13" y="169"/>
                </a:lnTo>
                <a:lnTo>
                  <a:pt x="22" y="184"/>
                </a:lnTo>
                <a:lnTo>
                  <a:pt x="29" y="192"/>
                </a:lnTo>
                <a:lnTo>
                  <a:pt x="34" y="198"/>
                </a:lnTo>
                <a:lnTo>
                  <a:pt x="40" y="203"/>
                </a:lnTo>
                <a:lnTo>
                  <a:pt x="47" y="208"/>
                </a:lnTo>
                <a:lnTo>
                  <a:pt x="55" y="211"/>
                </a:lnTo>
                <a:lnTo>
                  <a:pt x="61" y="214"/>
                </a:lnTo>
                <a:lnTo>
                  <a:pt x="70" y="216"/>
                </a:lnTo>
                <a:lnTo>
                  <a:pt x="78" y="216"/>
                </a:lnTo>
                <a:lnTo>
                  <a:pt x="86" y="216"/>
                </a:lnTo>
                <a:lnTo>
                  <a:pt x="94" y="214"/>
                </a:lnTo>
                <a:lnTo>
                  <a:pt x="101" y="211"/>
                </a:lnTo>
                <a:lnTo>
                  <a:pt x="107" y="208"/>
                </a:lnTo>
                <a:lnTo>
                  <a:pt x="115" y="203"/>
                </a:lnTo>
                <a:lnTo>
                  <a:pt x="122" y="198"/>
                </a:lnTo>
                <a:lnTo>
                  <a:pt x="127" y="192"/>
                </a:lnTo>
                <a:lnTo>
                  <a:pt x="133" y="184"/>
                </a:lnTo>
                <a:lnTo>
                  <a:pt x="143" y="169"/>
                </a:lnTo>
                <a:lnTo>
                  <a:pt x="149" y="149"/>
                </a:lnTo>
                <a:lnTo>
                  <a:pt x="154" y="130"/>
                </a:lnTo>
                <a:lnTo>
                  <a:pt x="156" y="109"/>
                </a:lnTo>
                <a:lnTo>
                  <a:pt x="154" y="86"/>
                </a:lnTo>
                <a:lnTo>
                  <a:pt x="149" y="67"/>
                </a:lnTo>
                <a:lnTo>
                  <a:pt x="143" y="47"/>
                </a:lnTo>
                <a:lnTo>
                  <a:pt x="133" y="31"/>
                </a:lnTo>
                <a:lnTo>
                  <a:pt x="127" y="24"/>
                </a:lnTo>
                <a:lnTo>
                  <a:pt x="122" y="18"/>
                </a:lnTo>
                <a:lnTo>
                  <a:pt x="115" y="13"/>
                </a:lnTo>
                <a:lnTo>
                  <a:pt x="107" y="8"/>
                </a:lnTo>
                <a:lnTo>
                  <a:pt x="101" y="5"/>
                </a:lnTo>
                <a:lnTo>
                  <a:pt x="94" y="2"/>
                </a:lnTo>
                <a:lnTo>
                  <a:pt x="86" y="0"/>
                </a:lnTo>
                <a:lnTo>
                  <a:pt x="78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8" name="Freeform 60"/>
          <p:cNvSpPr>
            <a:spLocks/>
          </p:cNvSpPr>
          <p:nvPr/>
        </p:nvSpPr>
        <p:spPr bwMode="auto">
          <a:xfrm>
            <a:off x="3986213" y="4195763"/>
            <a:ext cx="231775" cy="325437"/>
          </a:xfrm>
          <a:custGeom>
            <a:avLst/>
            <a:gdLst>
              <a:gd name="T0" fmla="*/ 2147483647 w 146"/>
              <a:gd name="T1" fmla="*/ 0 h 205"/>
              <a:gd name="T2" fmla="*/ 2147483647 w 146"/>
              <a:gd name="T3" fmla="*/ 0 h 205"/>
              <a:gd name="T4" fmla="*/ 2147483647 w 146"/>
              <a:gd name="T5" fmla="*/ 2147483647 h 205"/>
              <a:gd name="T6" fmla="*/ 2147483647 w 146"/>
              <a:gd name="T7" fmla="*/ 2147483647 h 205"/>
              <a:gd name="T8" fmla="*/ 2147483647 w 146"/>
              <a:gd name="T9" fmla="*/ 2147483647 h 205"/>
              <a:gd name="T10" fmla="*/ 2147483647 w 146"/>
              <a:gd name="T11" fmla="*/ 2147483647 h 205"/>
              <a:gd name="T12" fmla="*/ 2147483647 w 146"/>
              <a:gd name="T13" fmla="*/ 2147483647 h 205"/>
              <a:gd name="T14" fmla="*/ 2147483647 w 146"/>
              <a:gd name="T15" fmla="*/ 2147483647 h 205"/>
              <a:gd name="T16" fmla="*/ 2147483647 w 146"/>
              <a:gd name="T17" fmla="*/ 2147483647 h 205"/>
              <a:gd name="T18" fmla="*/ 2147483647 w 146"/>
              <a:gd name="T19" fmla="*/ 2147483647 h 205"/>
              <a:gd name="T20" fmla="*/ 2147483647 w 146"/>
              <a:gd name="T21" fmla="*/ 2147483647 h 205"/>
              <a:gd name="T22" fmla="*/ 2147483647 w 146"/>
              <a:gd name="T23" fmla="*/ 2147483647 h 205"/>
              <a:gd name="T24" fmla="*/ 0 w 146"/>
              <a:gd name="T25" fmla="*/ 2147483647 h 205"/>
              <a:gd name="T26" fmla="*/ 2147483647 w 146"/>
              <a:gd name="T27" fmla="*/ 2147483647 h 205"/>
              <a:gd name="T28" fmla="*/ 2147483647 w 146"/>
              <a:gd name="T29" fmla="*/ 2147483647 h 205"/>
              <a:gd name="T30" fmla="*/ 2147483647 w 146"/>
              <a:gd name="T31" fmla="*/ 2147483647 h 205"/>
              <a:gd name="T32" fmla="*/ 2147483647 w 146"/>
              <a:gd name="T33" fmla="*/ 2147483647 h 205"/>
              <a:gd name="T34" fmla="*/ 2147483647 w 146"/>
              <a:gd name="T35" fmla="*/ 2147483647 h 205"/>
              <a:gd name="T36" fmla="*/ 2147483647 w 146"/>
              <a:gd name="T37" fmla="*/ 2147483647 h 205"/>
              <a:gd name="T38" fmla="*/ 2147483647 w 146"/>
              <a:gd name="T39" fmla="*/ 2147483647 h 205"/>
              <a:gd name="T40" fmla="*/ 2147483647 w 146"/>
              <a:gd name="T41" fmla="*/ 2147483647 h 205"/>
              <a:gd name="T42" fmla="*/ 2147483647 w 146"/>
              <a:gd name="T43" fmla="*/ 2147483647 h 205"/>
              <a:gd name="T44" fmla="*/ 2147483647 w 146"/>
              <a:gd name="T45" fmla="*/ 2147483647 h 205"/>
              <a:gd name="T46" fmla="*/ 2147483647 w 146"/>
              <a:gd name="T47" fmla="*/ 2147483647 h 205"/>
              <a:gd name="T48" fmla="*/ 2147483647 w 146"/>
              <a:gd name="T49" fmla="*/ 2147483647 h 205"/>
              <a:gd name="T50" fmla="*/ 2147483647 w 146"/>
              <a:gd name="T51" fmla="*/ 2147483647 h 205"/>
              <a:gd name="T52" fmla="*/ 2147483647 w 146"/>
              <a:gd name="T53" fmla="*/ 2147483647 h 205"/>
              <a:gd name="T54" fmla="*/ 2147483647 w 146"/>
              <a:gd name="T55" fmla="*/ 2147483647 h 205"/>
              <a:gd name="T56" fmla="*/ 2147483647 w 146"/>
              <a:gd name="T57" fmla="*/ 2147483647 h 205"/>
              <a:gd name="T58" fmla="*/ 2147483647 w 146"/>
              <a:gd name="T59" fmla="*/ 2147483647 h 205"/>
              <a:gd name="T60" fmla="*/ 2147483647 w 146"/>
              <a:gd name="T61" fmla="*/ 2147483647 h 205"/>
              <a:gd name="T62" fmla="*/ 2147483647 w 146"/>
              <a:gd name="T63" fmla="*/ 2147483647 h 205"/>
              <a:gd name="T64" fmla="*/ 2147483647 w 146"/>
              <a:gd name="T65" fmla="*/ 2147483647 h 205"/>
              <a:gd name="T66" fmla="*/ 2147483647 w 146"/>
              <a:gd name="T67" fmla="*/ 2147483647 h 205"/>
              <a:gd name="T68" fmla="*/ 2147483647 w 146"/>
              <a:gd name="T69" fmla="*/ 2147483647 h 205"/>
              <a:gd name="T70" fmla="*/ 2147483647 w 146"/>
              <a:gd name="T71" fmla="*/ 2147483647 h 205"/>
              <a:gd name="T72" fmla="*/ 2147483647 w 146"/>
              <a:gd name="T73" fmla="*/ 2147483647 h 205"/>
              <a:gd name="T74" fmla="*/ 2147483647 w 146"/>
              <a:gd name="T75" fmla="*/ 2147483647 h 205"/>
              <a:gd name="T76" fmla="*/ 2147483647 w 146"/>
              <a:gd name="T77" fmla="*/ 2147483647 h 205"/>
              <a:gd name="T78" fmla="*/ 2147483647 w 146"/>
              <a:gd name="T79" fmla="*/ 2147483647 h 205"/>
              <a:gd name="T80" fmla="*/ 2147483647 w 146"/>
              <a:gd name="T81" fmla="*/ 2147483647 h 205"/>
              <a:gd name="T82" fmla="*/ 2147483647 w 146"/>
              <a:gd name="T83" fmla="*/ 2147483647 h 205"/>
              <a:gd name="T84" fmla="*/ 2147483647 w 146"/>
              <a:gd name="T85" fmla="*/ 2147483647 h 205"/>
              <a:gd name="T86" fmla="*/ 2147483647 w 146"/>
              <a:gd name="T87" fmla="*/ 2147483647 h 205"/>
              <a:gd name="T88" fmla="*/ 2147483647 w 146"/>
              <a:gd name="T89" fmla="*/ 2147483647 h 205"/>
              <a:gd name="T90" fmla="*/ 2147483647 w 146"/>
              <a:gd name="T91" fmla="*/ 2147483647 h 205"/>
              <a:gd name="T92" fmla="*/ 2147483647 w 146"/>
              <a:gd name="T93" fmla="*/ 2147483647 h 205"/>
              <a:gd name="T94" fmla="*/ 2147483647 w 146"/>
              <a:gd name="T95" fmla="*/ 0 h 205"/>
              <a:gd name="T96" fmla="*/ 2147483647 w 146"/>
              <a:gd name="T97" fmla="*/ 0 h 2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6"/>
              <a:gd name="T148" fmla="*/ 0 h 205"/>
              <a:gd name="T149" fmla="*/ 146 w 146"/>
              <a:gd name="T150" fmla="*/ 205 h 2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6" h="205">
                <a:moveTo>
                  <a:pt x="73" y="0"/>
                </a:moveTo>
                <a:lnTo>
                  <a:pt x="65" y="0"/>
                </a:lnTo>
                <a:lnTo>
                  <a:pt x="58" y="2"/>
                </a:lnTo>
                <a:lnTo>
                  <a:pt x="52" y="5"/>
                </a:lnTo>
                <a:lnTo>
                  <a:pt x="44" y="8"/>
                </a:lnTo>
                <a:lnTo>
                  <a:pt x="37" y="13"/>
                </a:lnTo>
                <a:lnTo>
                  <a:pt x="32" y="18"/>
                </a:lnTo>
                <a:lnTo>
                  <a:pt x="26" y="23"/>
                </a:lnTo>
                <a:lnTo>
                  <a:pt x="21" y="30"/>
                </a:lnTo>
                <a:lnTo>
                  <a:pt x="13" y="46"/>
                </a:lnTo>
                <a:lnTo>
                  <a:pt x="6" y="62"/>
                </a:lnTo>
                <a:lnTo>
                  <a:pt x="2" y="82"/>
                </a:lnTo>
                <a:lnTo>
                  <a:pt x="0" y="101"/>
                </a:lnTo>
                <a:lnTo>
                  <a:pt x="2" y="122"/>
                </a:lnTo>
                <a:lnTo>
                  <a:pt x="6" y="142"/>
                </a:lnTo>
                <a:lnTo>
                  <a:pt x="13" y="158"/>
                </a:lnTo>
                <a:lnTo>
                  <a:pt x="21" y="173"/>
                </a:lnTo>
                <a:lnTo>
                  <a:pt x="26" y="179"/>
                </a:lnTo>
                <a:lnTo>
                  <a:pt x="32" y="186"/>
                </a:lnTo>
                <a:lnTo>
                  <a:pt x="37" y="191"/>
                </a:lnTo>
                <a:lnTo>
                  <a:pt x="44" y="195"/>
                </a:lnTo>
                <a:lnTo>
                  <a:pt x="52" y="199"/>
                </a:lnTo>
                <a:lnTo>
                  <a:pt x="58" y="200"/>
                </a:lnTo>
                <a:lnTo>
                  <a:pt x="65" y="202"/>
                </a:lnTo>
                <a:lnTo>
                  <a:pt x="73" y="204"/>
                </a:lnTo>
                <a:lnTo>
                  <a:pt x="80" y="202"/>
                </a:lnTo>
                <a:lnTo>
                  <a:pt x="88" y="200"/>
                </a:lnTo>
                <a:lnTo>
                  <a:pt x="94" y="199"/>
                </a:lnTo>
                <a:lnTo>
                  <a:pt x="101" y="195"/>
                </a:lnTo>
                <a:lnTo>
                  <a:pt x="107" y="191"/>
                </a:lnTo>
                <a:lnTo>
                  <a:pt x="114" y="186"/>
                </a:lnTo>
                <a:lnTo>
                  <a:pt x="119" y="179"/>
                </a:lnTo>
                <a:lnTo>
                  <a:pt x="123" y="173"/>
                </a:lnTo>
                <a:lnTo>
                  <a:pt x="133" y="158"/>
                </a:lnTo>
                <a:lnTo>
                  <a:pt x="140" y="142"/>
                </a:lnTo>
                <a:lnTo>
                  <a:pt x="143" y="122"/>
                </a:lnTo>
                <a:lnTo>
                  <a:pt x="145" y="101"/>
                </a:lnTo>
                <a:lnTo>
                  <a:pt x="143" y="82"/>
                </a:lnTo>
                <a:lnTo>
                  <a:pt x="140" y="62"/>
                </a:lnTo>
                <a:lnTo>
                  <a:pt x="133" y="46"/>
                </a:lnTo>
                <a:lnTo>
                  <a:pt x="123" y="30"/>
                </a:lnTo>
                <a:lnTo>
                  <a:pt x="119" y="23"/>
                </a:lnTo>
                <a:lnTo>
                  <a:pt x="114" y="18"/>
                </a:lnTo>
                <a:lnTo>
                  <a:pt x="107" y="13"/>
                </a:lnTo>
                <a:lnTo>
                  <a:pt x="101" y="8"/>
                </a:lnTo>
                <a:lnTo>
                  <a:pt x="94" y="5"/>
                </a:lnTo>
                <a:lnTo>
                  <a:pt x="88" y="2"/>
                </a:lnTo>
                <a:lnTo>
                  <a:pt x="80" y="0"/>
                </a:lnTo>
                <a:lnTo>
                  <a:pt x="7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9" name="Freeform 61"/>
          <p:cNvSpPr>
            <a:spLocks/>
          </p:cNvSpPr>
          <p:nvPr/>
        </p:nvSpPr>
        <p:spPr bwMode="auto">
          <a:xfrm>
            <a:off x="3981450" y="3455988"/>
            <a:ext cx="192088" cy="266700"/>
          </a:xfrm>
          <a:custGeom>
            <a:avLst/>
            <a:gdLst>
              <a:gd name="T0" fmla="*/ 2147483647 w 121"/>
              <a:gd name="T1" fmla="*/ 0 h 168"/>
              <a:gd name="T2" fmla="*/ 2147483647 w 121"/>
              <a:gd name="T3" fmla="*/ 0 h 168"/>
              <a:gd name="T4" fmla="*/ 2147483647 w 121"/>
              <a:gd name="T5" fmla="*/ 2147483647 h 168"/>
              <a:gd name="T6" fmla="*/ 2147483647 w 121"/>
              <a:gd name="T7" fmla="*/ 2147483647 h 168"/>
              <a:gd name="T8" fmla="*/ 2147483647 w 121"/>
              <a:gd name="T9" fmla="*/ 2147483647 h 168"/>
              <a:gd name="T10" fmla="*/ 2147483647 w 121"/>
              <a:gd name="T11" fmla="*/ 2147483647 h 168"/>
              <a:gd name="T12" fmla="*/ 2147483647 w 121"/>
              <a:gd name="T13" fmla="*/ 2147483647 h 168"/>
              <a:gd name="T14" fmla="*/ 2147483647 w 121"/>
              <a:gd name="T15" fmla="*/ 2147483647 h 168"/>
              <a:gd name="T16" fmla="*/ 2147483647 w 121"/>
              <a:gd name="T17" fmla="*/ 2147483647 h 168"/>
              <a:gd name="T18" fmla="*/ 2147483647 w 121"/>
              <a:gd name="T19" fmla="*/ 2147483647 h 168"/>
              <a:gd name="T20" fmla="*/ 0 w 121"/>
              <a:gd name="T21" fmla="*/ 2147483647 h 168"/>
              <a:gd name="T22" fmla="*/ 2147483647 w 121"/>
              <a:gd name="T23" fmla="*/ 2147483647 h 168"/>
              <a:gd name="T24" fmla="*/ 2147483647 w 121"/>
              <a:gd name="T25" fmla="*/ 2147483647 h 168"/>
              <a:gd name="T26" fmla="*/ 2147483647 w 121"/>
              <a:gd name="T27" fmla="*/ 2147483647 h 168"/>
              <a:gd name="T28" fmla="*/ 2147483647 w 121"/>
              <a:gd name="T29" fmla="*/ 2147483647 h 168"/>
              <a:gd name="T30" fmla="*/ 2147483647 w 121"/>
              <a:gd name="T31" fmla="*/ 2147483647 h 168"/>
              <a:gd name="T32" fmla="*/ 2147483647 w 121"/>
              <a:gd name="T33" fmla="*/ 2147483647 h 168"/>
              <a:gd name="T34" fmla="*/ 2147483647 w 121"/>
              <a:gd name="T35" fmla="*/ 2147483647 h 168"/>
              <a:gd name="T36" fmla="*/ 2147483647 w 121"/>
              <a:gd name="T37" fmla="*/ 2147483647 h 168"/>
              <a:gd name="T38" fmla="*/ 2147483647 w 121"/>
              <a:gd name="T39" fmla="*/ 2147483647 h 168"/>
              <a:gd name="T40" fmla="*/ 2147483647 w 121"/>
              <a:gd name="T41" fmla="*/ 2147483647 h 168"/>
              <a:gd name="T42" fmla="*/ 2147483647 w 121"/>
              <a:gd name="T43" fmla="*/ 2147483647 h 168"/>
              <a:gd name="T44" fmla="*/ 2147483647 w 121"/>
              <a:gd name="T45" fmla="*/ 2147483647 h 168"/>
              <a:gd name="T46" fmla="*/ 2147483647 w 121"/>
              <a:gd name="T47" fmla="*/ 2147483647 h 168"/>
              <a:gd name="T48" fmla="*/ 2147483647 w 121"/>
              <a:gd name="T49" fmla="*/ 2147483647 h 168"/>
              <a:gd name="T50" fmla="*/ 2147483647 w 121"/>
              <a:gd name="T51" fmla="*/ 2147483647 h 168"/>
              <a:gd name="T52" fmla="*/ 2147483647 w 121"/>
              <a:gd name="T53" fmla="*/ 2147483647 h 168"/>
              <a:gd name="T54" fmla="*/ 2147483647 w 121"/>
              <a:gd name="T55" fmla="*/ 2147483647 h 168"/>
              <a:gd name="T56" fmla="*/ 2147483647 w 121"/>
              <a:gd name="T57" fmla="*/ 2147483647 h 168"/>
              <a:gd name="T58" fmla="*/ 2147483647 w 121"/>
              <a:gd name="T59" fmla="*/ 2147483647 h 168"/>
              <a:gd name="T60" fmla="*/ 2147483647 w 121"/>
              <a:gd name="T61" fmla="*/ 2147483647 h 168"/>
              <a:gd name="T62" fmla="*/ 2147483647 w 121"/>
              <a:gd name="T63" fmla="*/ 2147483647 h 168"/>
              <a:gd name="T64" fmla="*/ 2147483647 w 121"/>
              <a:gd name="T65" fmla="*/ 2147483647 h 168"/>
              <a:gd name="T66" fmla="*/ 2147483647 w 121"/>
              <a:gd name="T67" fmla="*/ 2147483647 h 168"/>
              <a:gd name="T68" fmla="*/ 2147483647 w 121"/>
              <a:gd name="T69" fmla="*/ 2147483647 h 168"/>
              <a:gd name="T70" fmla="*/ 2147483647 w 121"/>
              <a:gd name="T71" fmla="*/ 2147483647 h 168"/>
              <a:gd name="T72" fmla="*/ 2147483647 w 121"/>
              <a:gd name="T73" fmla="*/ 2147483647 h 168"/>
              <a:gd name="T74" fmla="*/ 2147483647 w 121"/>
              <a:gd name="T75" fmla="*/ 2147483647 h 168"/>
              <a:gd name="T76" fmla="*/ 2147483647 w 121"/>
              <a:gd name="T77" fmla="*/ 2147483647 h 168"/>
              <a:gd name="T78" fmla="*/ 2147483647 w 121"/>
              <a:gd name="T79" fmla="*/ 0 h 168"/>
              <a:gd name="T80" fmla="*/ 2147483647 w 121"/>
              <a:gd name="T81" fmla="*/ 0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1"/>
              <a:gd name="T124" fmla="*/ 0 h 168"/>
              <a:gd name="T125" fmla="*/ 121 w 121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1" h="168">
                <a:moveTo>
                  <a:pt x="60" y="0"/>
                </a:moveTo>
                <a:lnTo>
                  <a:pt x="53" y="0"/>
                </a:lnTo>
                <a:lnTo>
                  <a:pt x="47" y="2"/>
                </a:lnTo>
                <a:lnTo>
                  <a:pt x="42" y="5"/>
                </a:lnTo>
                <a:lnTo>
                  <a:pt x="37" y="6"/>
                </a:lnTo>
                <a:lnTo>
                  <a:pt x="26" y="15"/>
                </a:lnTo>
                <a:lnTo>
                  <a:pt x="18" y="24"/>
                </a:lnTo>
                <a:lnTo>
                  <a:pt x="9" y="37"/>
                </a:lnTo>
                <a:lnTo>
                  <a:pt x="5" y="52"/>
                </a:lnTo>
                <a:lnTo>
                  <a:pt x="1" y="67"/>
                </a:lnTo>
                <a:lnTo>
                  <a:pt x="0" y="84"/>
                </a:lnTo>
                <a:lnTo>
                  <a:pt x="1" y="101"/>
                </a:lnTo>
                <a:lnTo>
                  <a:pt x="5" y="115"/>
                </a:lnTo>
                <a:lnTo>
                  <a:pt x="9" y="130"/>
                </a:lnTo>
                <a:lnTo>
                  <a:pt x="18" y="143"/>
                </a:lnTo>
                <a:lnTo>
                  <a:pt x="26" y="153"/>
                </a:lnTo>
                <a:lnTo>
                  <a:pt x="37" y="161"/>
                </a:lnTo>
                <a:lnTo>
                  <a:pt x="42" y="162"/>
                </a:lnTo>
                <a:lnTo>
                  <a:pt x="47" y="166"/>
                </a:lnTo>
                <a:lnTo>
                  <a:pt x="53" y="166"/>
                </a:lnTo>
                <a:lnTo>
                  <a:pt x="60" y="167"/>
                </a:lnTo>
                <a:lnTo>
                  <a:pt x="66" y="166"/>
                </a:lnTo>
                <a:lnTo>
                  <a:pt x="71" y="166"/>
                </a:lnTo>
                <a:lnTo>
                  <a:pt x="78" y="162"/>
                </a:lnTo>
                <a:lnTo>
                  <a:pt x="83" y="161"/>
                </a:lnTo>
                <a:lnTo>
                  <a:pt x="92" y="153"/>
                </a:lnTo>
                <a:lnTo>
                  <a:pt x="102" y="143"/>
                </a:lnTo>
                <a:lnTo>
                  <a:pt x="109" y="130"/>
                </a:lnTo>
                <a:lnTo>
                  <a:pt x="115" y="115"/>
                </a:lnTo>
                <a:lnTo>
                  <a:pt x="118" y="101"/>
                </a:lnTo>
                <a:lnTo>
                  <a:pt x="120" y="84"/>
                </a:lnTo>
                <a:lnTo>
                  <a:pt x="118" y="67"/>
                </a:lnTo>
                <a:lnTo>
                  <a:pt x="115" y="52"/>
                </a:lnTo>
                <a:lnTo>
                  <a:pt x="109" y="37"/>
                </a:lnTo>
                <a:lnTo>
                  <a:pt x="102" y="24"/>
                </a:lnTo>
                <a:lnTo>
                  <a:pt x="92" y="15"/>
                </a:lnTo>
                <a:lnTo>
                  <a:pt x="83" y="6"/>
                </a:lnTo>
                <a:lnTo>
                  <a:pt x="78" y="5"/>
                </a:lnTo>
                <a:lnTo>
                  <a:pt x="71" y="2"/>
                </a:lnTo>
                <a:lnTo>
                  <a:pt x="66" y="0"/>
                </a:lnTo>
                <a:lnTo>
                  <a:pt x="6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0" name="Freeform 62"/>
          <p:cNvSpPr>
            <a:spLocks/>
          </p:cNvSpPr>
          <p:nvPr/>
        </p:nvSpPr>
        <p:spPr bwMode="auto">
          <a:xfrm>
            <a:off x="4922838" y="2681288"/>
            <a:ext cx="385762" cy="1012825"/>
          </a:xfrm>
          <a:custGeom>
            <a:avLst/>
            <a:gdLst>
              <a:gd name="T0" fmla="*/ 0 w 243"/>
              <a:gd name="T1" fmla="*/ 0 h 638"/>
              <a:gd name="T2" fmla="*/ 2147483647 w 243"/>
              <a:gd name="T3" fmla="*/ 2147483647 h 638"/>
              <a:gd name="T4" fmla="*/ 2147483647 w 243"/>
              <a:gd name="T5" fmla="*/ 2147483647 h 638"/>
              <a:gd name="T6" fmla="*/ 2147483647 w 243"/>
              <a:gd name="T7" fmla="*/ 2147483647 h 638"/>
              <a:gd name="T8" fmla="*/ 2147483647 w 243"/>
              <a:gd name="T9" fmla="*/ 2147483647 h 638"/>
              <a:gd name="T10" fmla="*/ 2147483647 w 243"/>
              <a:gd name="T11" fmla="*/ 2147483647 h 638"/>
              <a:gd name="T12" fmla="*/ 2147483647 w 243"/>
              <a:gd name="T13" fmla="*/ 2147483647 h 638"/>
              <a:gd name="T14" fmla="*/ 2147483647 w 243"/>
              <a:gd name="T15" fmla="*/ 2147483647 h 638"/>
              <a:gd name="T16" fmla="*/ 2147483647 w 243"/>
              <a:gd name="T17" fmla="*/ 2147483647 h 638"/>
              <a:gd name="T18" fmla="*/ 2147483647 w 243"/>
              <a:gd name="T19" fmla="*/ 2147483647 h 638"/>
              <a:gd name="T20" fmla="*/ 2147483647 w 243"/>
              <a:gd name="T21" fmla="*/ 2147483647 h 638"/>
              <a:gd name="T22" fmla="*/ 2147483647 w 243"/>
              <a:gd name="T23" fmla="*/ 2147483647 h 638"/>
              <a:gd name="T24" fmla="*/ 2147483647 w 243"/>
              <a:gd name="T25" fmla="*/ 2147483647 h 638"/>
              <a:gd name="T26" fmla="*/ 2147483647 w 243"/>
              <a:gd name="T27" fmla="*/ 2147483647 h 638"/>
              <a:gd name="T28" fmla="*/ 2147483647 w 243"/>
              <a:gd name="T29" fmla="*/ 2147483647 h 638"/>
              <a:gd name="T30" fmla="*/ 2147483647 w 243"/>
              <a:gd name="T31" fmla="*/ 2147483647 h 638"/>
              <a:gd name="T32" fmla="*/ 2147483647 w 243"/>
              <a:gd name="T33" fmla="*/ 2147483647 h 638"/>
              <a:gd name="T34" fmla="*/ 2147483647 w 243"/>
              <a:gd name="T35" fmla="*/ 2147483647 h 638"/>
              <a:gd name="T36" fmla="*/ 2147483647 w 243"/>
              <a:gd name="T37" fmla="*/ 2147483647 h 638"/>
              <a:gd name="T38" fmla="*/ 2147483647 w 243"/>
              <a:gd name="T39" fmla="*/ 2147483647 h 638"/>
              <a:gd name="T40" fmla="*/ 2147483647 w 243"/>
              <a:gd name="T41" fmla="*/ 2147483647 h 638"/>
              <a:gd name="T42" fmla="*/ 2147483647 w 243"/>
              <a:gd name="T43" fmla="*/ 2147483647 h 638"/>
              <a:gd name="T44" fmla="*/ 2147483647 w 243"/>
              <a:gd name="T45" fmla="*/ 2147483647 h 638"/>
              <a:gd name="T46" fmla="*/ 2147483647 w 243"/>
              <a:gd name="T47" fmla="*/ 2147483647 h 638"/>
              <a:gd name="T48" fmla="*/ 2147483647 w 243"/>
              <a:gd name="T49" fmla="*/ 2147483647 h 638"/>
              <a:gd name="T50" fmla="*/ 2147483647 w 243"/>
              <a:gd name="T51" fmla="*/ 2147483647 h 638"/>
              <a:gd name="T52" fmla="*/ 2147483647 w 243"/>
              <a:gd name="T53" fmla="*/ 2147483647 h 638"/>
              <a:gd name="T54" fmla="*/ 2147483647 w 243"/>
              <a:gd name="T55" fmla="*/ 2147483647 h 638"/>
              <a:gd name="T56" fmla="*/ 2147483647 w 243"/>
              <a:gd name="T57" fmla="*/ 2147483647 h 638"/>
              <a:gd name="T58" fmla="*/ 2147483647 w 243"/>
              <a:gd name="T59" fmla="*/ 2147483647 h 638"/>
              <a:gd name="T60" fmla="*/ 2147483647 w 243"/>
              <a:gd name="T61" fmla="*/ 2147483647 h 638"/>
              <a:gd name="T62" fmla="*/ 2147483647 w 243"/>
              <a:gd name="T63" fmla="*/ 2147483647 h 638"/>
              <a:gd name="T64" fmla="*/ 0 w 243"/>
              <a:gd name="T65" fmla="*/ 0 h 6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3"/>
              <a:gd name="T100" fmla="*/ 0 h 638"/>
              <a:gd name="T101" fmla="*/ 243 w 243"/>
              <a:gd name="T102" fmla="*/ 638 h 6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3" h="638">
                <a:moveTo>
                  <a:pt x="0" y="0"/>
                </a:moveTo>
                <a:lnTo>
                  <a:pt x="31" y="28"/>
                </a:lnTo>
                <a:lnTo>
                  <a:pt x="62" y="57"/>
                </a:lnTo>
                <a:lnTo>
                  <a:pt x="93" y="88"/>
                </a:lnTo>
                <a:lnTo>
                  <a:pt x="122" y="121"/>
                </a:lnTo>
                <a:lnTo>
                  <a:pt x="153" y="155"/>
                </a:lnTo>
                <a:lnTo>
                  <a:pt x="184" y="187"/>
                </a:lnTo>
                <a:lnTo>
                  <a:pt x="213" y="220"/>
                </a:lnTo>
                <a:lnTo>
                  <a:pt x="242" y="252"/>
                </a:lnTo>
                <a:lnTo>
                  <a:pt x="242" y="299"/>
                </a:lnTo>
                <a:lnTo>
                  <a:pt x="240" y="348"/>
                </a:lnTo>
                <a:lnTo>
                  <a:pt x="239" y="395"/>
                </a:lnTo>
                <a:lnTo>
                  <a:pt x="237" y="442"/>
                </a:lnTo>
                <a:lnTo>
                  <a:pt x="236" y="491"/>
                </a:lnTo>
                <a:lnTo>
                  <a:pt x="232" y="540"/>
                </a:lnTo>
                <a:lnTo>
                  <a:pt x="231" y="589"/>
                </a:lnTo>
                <a:lnTo>
                  <a:pt x="227" y="637"/>
                </a:lnTo>
                <a:lnTo>
                  <a:pt x="224" y="587"/>
                </a:lnTo>
                <a:lnTo>
                  <a:pt x="221" y="538"/>
                </a:lnTo>
                <a:lnTo>
                  <a:pt x="216" y="488"/>
                </a:lnTo>
                <a:lnTo>
                  <a:pt x="213" y="438"/>
                </a:lnTo>
                <a:lnTo>
                  <a:pt x="208" y="389"/>
                </a:lnTo>
                <a:lnTo>
                  <a:pt x="201" y="342"/>
                </a:lnTo>
                <a:lnTo>
                  <a:pt x="195" y="295"/>
                </a:lnTo>
                <a:lnTo>
                  <a:pt x="187" y="251"/>
                </a:lnTo>
                <a:lnTo>
                  <a:pt x="164" y="217"/>
                </a:lnTo>
                <a:lnTo>
                  <a:pt x="141" y="184"/>
                </a:lnTo>
                <a:lnTo>
                  <a:pt x="119" y="153"/>
                </a:lnTo>
                <a:lnTo>
                  <a:pt x="96" y="122"/>
                </a:lnTo>
                <a:lnTo>
                  <a:pt x="71" y="91"/>
                </a:lnTo>
                <a:lnTo>
                  <a:pt x="49" y="61"/>
                </a:lnTo>
                <a:lnTo>
                  <a:pt x="24" y="31"/>
                </a:lnTo>
                <a:lnTo>
                  <a:pt x="0" y="0"/>
                </a:lnTo>
              </a:path>
            </a:pathLst>
          </a:custGeom>
          <a:solidFill>
            <a:srgbClr val="E0BC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1" name="Freeform 63"/>
          <p:cNvSpPr>
            <a:spLocks/>
          </p:cNvSpPr>
          <p:nvPr/>
        </p:nvSpPr>
        <p:spPr bwMode="auto">
          <a:xfrm>
            <a:off x="4787900" y="3184525"/>
            <a:ext cx="182563" cy="388938"/>
          </a:xfrm>
          <a:custGeom>
            <a:avLst/>
            <a:gdLst>
              <a:gd name="T0" fmla="*/ 2147483647 w 115"/>
              <a:gd name="T1" fmla="*/ 0 h 245"/>
              <a:gd name="T2" fmla="*/ 2147483647 w 115"/>
              <a:gd name="T3" fmla="*/ 2147483647 h 245"/>
              <a:gd name="T4" fmla="*/ 2147483647 w 115"/>
              <a:gd name="T5" fmla="*/ 2147483647 h 245"/>
              <a:gd name="T6" fmla="*/ 2147483647 w 115"/>
              <a:gd name="T7" fmla="*/ 2147483647 h 245"/>
              <a:gd name="T8" fmla="*/ 2147483647 w 115"/>
              <a:gd name="T9" fmla="*/ 2147483647 h 245"/>
              <a:gd name="T10" fmla="*/ 2147483647 w 115"/>
              <a:gd name="T11" fmla="*/ 2147483647 h 245"/>
              <a:gd name="T12" fmla="*/ 2147483647 w 115"/>
              <a:gd name="T13" fmla="*/ 2147483647 h 245"/>
              <a:gd name="T14" fmla="*/ 2147483647 w 115"/>
              <a:gd name="T15" fmla="*/ 2147483647 h 245"/>
              <a:gd name="T16" fmla="*/ 2147483647 w 115"/>
              <a:gd name="T17" fmla="*/ 2147483647 h 245"/>
              <a:gd name="T18" fmla="*/ 2147483647 w 115"/>
              <a:gd name="T19" fmla="*/ 2147483647 h 245"/>
              <a:gd name="T20" fmla="*/ 2147483647 w 115"/>
              <a:gd name="T21" fmla="*/ 2147483647 h 245"/>
              <a:gd name="T22" fmla="*/ 2147483647 w 115"/>
              <a:gd name="T23" fmla="*/ 2147483647 h 245"/>
              <a:gd name="T24" fmla="*/ 2147483647 w 115"/>
              <a:gd name="T25" fmla="*/ 2147483647 h 245"/>
              <a:gd name="T26" fmla="*/ 2147483647 w 115"/>
              <a:gd name="T27" fmla="*/ 2147483647 h 245"/>
              <a:gd name="T28" fmla="*/ 2147483647 w 115"/>
              <a:gd name="T29" fmla="*/ 2147483647 h 245"/>
              <a:gd name="T30" fmla="*/ 2147483647 w 115"/>
              <a:gd name="T31" fmla="*/ 2147483647 h 245"/>
              <a:gd name="T32" fmla="*/ 2147483647 w 115"/>
              <a:gd name="T33" fmla="*/ 2147483647 h 245"/>
              <a:gd name="T34" fmla="*/ 2147483647 w 115"/>
              <a:gd name="T35" fmla="*/ 2147483647 h 245"/>
              <a:gd name="T36" fmla="*/ 2147483647 w 115"/>
              <a:gd name="T37" fmla="*/ 2147483647 h 245"/>
              <a:gd name="T38" fmla="*/ 2147483647 w 115"/>
              <a:gd name="T39" fmla="*/ 2147483647 h 245"/>
              <a:gd name="T40" fmla="*/ 2147483647 w 115"/>
              <a:gd name="T41" fmla="*/ 2147483647 h 245"/>
              <a:gd name="T42" fmla="*/ 2147483647 w 115"/>
              <a:gd name="T43" fmla="*/ 2147483647 h 245"/>
              <a:gd name="T44" fmla="*/ 2147483647 w 115"/>
              <a:gd name="T45" fmla="*/ 2147483647 h 245"/>
              <a:gd name="T46" fmla="*/ 2147483647 w 115"/>
              <a:gd name="T47" fmla="*/ 2147483647 h 245"/>
              <a:gd name="T48" fmla="*/ 2147483647 w 115"/>
              <a:gd name="T49" fmla="*/ 2147483647 h 245"/>
              <a:gd name="T50" fmla="*/ 2147483647 w 115"/>
              <a:gd name="T51" fmla="*/ 2147483647 h 245"/>
              <a:gd name="T52" fmla="*/ 2147483647 w 115"/>
              <a:gd name="T53" fmla="*/ 2147483647 h 245"/>
              <a:gd name="T54" fmla="*/ 2147483647 w 115"/>
              <a:gd name="T55" fmla="*/ 2147483647 h 245"/>
              <a:gd name="T56" fmla="*/ 2147483647 w 115"/>
              <a:gd name="T57" fmla="*/ 2147483647 h 245"/>
              <a:gd name="T58" fmla="*/ 2147483647 w 115"/>
              <a:gd name="T59" fmla="*/ 2147483647 h 245"/>
              <a:gd name="T60" fmla="*/ 2147483647 w 115"/>
              <a:gd name="T61" fmla="*/ 2147483647 h 245"/>
              <a:gd name="T62" fmla="*/ 2147483647 w 115"/>
              <a:gd name="T63" fmla="*/ 2147483647 h 245"/>
              <a:gd name="T64" fmla="*/ 2147483647 w 115"/>
              <a:gd name="T65" fmla="*/ 2147483647 h 245"/>
              <a:gd name="T66" fmla="*/ 2147483647 w 115"/>
              <a:gd name="T67" fmla="*/ 2147483647 h 245"/>
              <a:gd name="T68" fmla="*/ 2147483647 w 115"/>
              <a:gd name="T69" fmla="*/ 2147483647 h 245"/>
              <a:gd name="T70" fmla="*/ 2147483647 w 115"/>
              <a:gd name="T71" fmla="*/ 2147483647 h 245"/>
              <a:gd name="T72" fmla="*/ 0 w 115"/>
              <a:gd name="T73" fmla="*/ 2147483647 h 245"/>
              <a:gd name="T74" fmla="*/ 0 w 115"/>
              <a:gd name="T75" fmla="*/ 2147483647 h 245"/>
              <a:gd name="T76" fmla="*/ 2147483647 w 115"/>
              <a:gd name="T77" fmla="*/ 2147483647 h 245"/>
              <a:gd name="T78" fmla="*/ 2147483647 w 115"/>
              <a:gd name="T79" fmla="*/ 2147483647 h 245"/>
              <a:gd name="T80" fmla="*/ 2147483647 w 115"/>
              <a:gd name="T81" fmla="*/ 2147483647 h 245"/>
              <a:gd name="T82" fmla="*/ 2147483647 w 115"/>
              <a:gd name="T83" fmla="*/ 2147483647 h 245"/>
              <a:gd name="T84" fmla="*/ 2147483647 w 115"/>
              <a:gd name="T85" fmla="*/ 2147483647 h 245"/>
              <a:gd name="T86" fmla="*/ 2147483647 w 115"/>
              <a:gd name="T87" fmla="*/ 2147483647 h 245"/>
              <a:gd name="T88" fmla="*/ 2147483647 w 115"/>
              <a:gd name="T89" fmla="*/ 2147483647 h 245"/>
              <a:gd name="T90" fmla="*/ 2147483647 w 115"/>
              <a:gd name="T91" fmla="*/ 2147483647 h 245"/>
              <a:gd name="T92" fmla="*/ 2147483647 w 115"/>
              <a:gd name="T93" fmla="*/ 2147483647 h 245"/>
              <a:gd name="T94" fmla="*/ 2147483647 w 115"/>
              <a:gd name="T95" fmla="*/ 2147483647 h 245"/>
              <a:gd name="T96" fmla="*/ 2147483647 w 115"/>
              <a:gd name="T97" fmla="*/ 2147483647 h 245"/>
              <a:gd name="T98" fmla="*/ 2147483647 w 115"/>
              <a:gd name="T99" fmla="*/ 2147483647 h 245"/>
              <a:gd name="T100" fmla="*/ 2147483647 w 115"/>
              <a:gd name="T101" fmla="*/ 2147483647 h 245"/>
              <a:gd name="T102" fmla="*/ 2147483647 w 115"/>
              <a:gd name="T103" fmla="*/ 0 h 245"/>
              <a:gd name="T104" fmla="*/ 2147483647 w 115"/>
              <a:gd name="T105" fmla="*/ 0 h 2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5"/>
              <a:gd name="T160" fmla="*/ 0 h 245"/>
              <a:gd name="T161" fmla="*/ 115 w 115"/>
              <a:gd name="T162" fmla="*/ 245 h 2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5" h="245">
                <a:moveTo>
                  <a:pt x="106" y="0"/>
                </a:moveTo>
                <a:lnTo>
                  <a:pt x="101" y="4"/>
                </a:lnTo>
                <a:lnTo>
                  <a:pt x="96" y="8"/>
                </a:lnTo>
                <a:lnTo>
                  <a:pt x="91" y="15"/>
                </a:lnTo>
                <a:lnTo>
                  <a:pt x="87" y="23"/>
                </a:lnTo>
                <a:lnTo>
                  <a:pt x="80" y="41"/>
                </a:lnTo>
                <a:lnTo>
                  <a:pt x="75" y="60"/>
                </a:lnTo>
                <a:lnTo>
                  <a:pt x="72" y="80"/>
                </a:lnTo>
                <a:lnTo>
                  <a:pt x="70" y="99"/>
                </a:lnTo>
                <a:lnTo>
                  <a:pt x="69" y="116"/>
                </a:lnTo>
                <a:lnTo>
                  <a:pt x="69" y="129"/>
                </a:lnTo>
                <a:lnTo>
                  <a:pt x="70" y="142"/>
                </a:lnTo>
                <a:lnTo>
                  <a:pt x="72" y="158"/>
                </a:lnTo>
                <a:lnTo>
                  <a:pt x="74" y="174"/>
                </a:lnTo>
                <a:lnTo>
                  <a:pt x="78" y="192"/>
                </a:lnTo>
                <a:lnTo>
                  <a:pt x="85" y="208"/>
                </a:lnTo>
                <a:lnTo>
                  <a:pt x="93" y="223"/>
                </a:lnTo>
                <a:lnTo>
                  <a:pt x="98" y="229"/>
                </a:lnTo>
                <a:lnTo>
                  <a:pt x="103" y="236"/>
                </a:lnTo>
                <a:lnTo>
                  <a:pt x="108" y="241"/>
                </a:lnTo>
                <a:lnTo>
                  <a:pt x="114" y="244"/>
                </a:lnTo>
                <a:lnTo>
                  <a:pt x="103" y="244"/>
                </a:lnTo>
                <a:lnTo>
                  <a:pt x="91" y="242"/>
                </a:lnTo>
                <a:lnTo>
                  <a:pt x="80" y="241"/>
                </a:lnTo>
                <a:lnTo>
                  <a:pt x="69" y="236"/>
                </a:lnTo>
                <a:lnTo>
                  <a:pt x="59" y="231"/>
                </a:lnTo>
                <a:lnTo>
                  <a:pt x="51" y="225"/>
                </a:lnTo>
                <a:lnTo>
                  <a:pt x="41" y="218"/>
                </a:lnTo>
                <a:lnTo>
                  <a:pt x="35" y="208"/>
                </a:lnTo>
                <a:lnTo>
                  <a:pt x="26" y="200"/>
                </a:lnTo>
                <a:lnTo>
                  <a:pt x="20" y="190"/>
                </a:lnTo>
                <a:lnTo>
                  <a:pt x="15" y="179"/>
                </a:lnTo>
                <a:lnTo>
                  <a:pt x="10" y="168"/>
                </a:lnTo>
                <a:lnTo>
                  <a:pt x="7" y="156"/>
                </a:lnTo>
                <a:lnTo>
                  <a:pt x="4" y="145"/>
                </a:lnTo>
                <a:lnTo>
                  <a:pt x="2" y="132"/>
                </a:lnTo>
                <a:lnTo>
                  <a:pt x="0" y="119"/>
                </a:lnTo>
                <a:lnTo>
                  <a:pt x="0" y="108"/>
                </a:lnTo>
                <a:lnTo>
                  <a:pt x="2" y="95"/>
                </a:lnTo>
                <a:lnTo>
                  <a:pt x="5" y="83"/>
                </a:lnTo>
                <a:lnTo>
                  <a:pt x="9" y="72"/>
                </a:lnTo>
                <a:lnTo>
                  <a:pt x="12" y="62"/>
                </a:lnTo>
                <a:lnTo>
                  <a:pt x="18" y="52"/>
                </a:lnTo>
                <a:lnTo>
                  <a:pt x="23" y="43"/>
                </a:lnTo>
                <a:lnTo>
                  <a:pt x="31" y="34"/>
                </a:lnTo>
                <a:lnTo>
                  <a:pt x="38" y="28"/>
                </a:lnTo>
                <a:lnTo>
                  <a:pt x="46" y="20"/>
                </a:lnTo>
                <a:lnTo>
                  <a:pt x="56" y="15"/>
                </a:lnTo>
                <a:lnTo>
                  <a:pt x="65" y="10"/>
                </a:lnTo>
                <a:lnTo>
                  <a:pt x="75" y="5"/>
                </a:lnTo>
                <a:lnTo>
                  <a:pt x="85" y="2"/>
                </a:lnTo>
                <a:lnTo>
                  <a:pt x="96" y="0"/>
                </a:lnTo>
                <a:lnTo>
                  <a:pt x="106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2" name="Freeform 64"/>
          <p:cNvSpPr>
            <a:spLocks/>
          </p:cNvSpPr>
          <p:nvPr/>
        </p:nvSpPr>
        <p:spPr bwMode="auto">
          <a:xfrm>
            <a:off x="4787900" y="3184525"/>
            <a:ext cx="182563" cy="388938"/>
          </a:xfrm>
          <a:custGeom>
            <a:avLst/>
            <a:gdLst>
              <a:gd name="T0" fmla="*/ 2147483647 w 115"/>
              <a:gd name="T1" fmla="*/ 0 h 245"/>
              <a:gd name="T2" fmla="*/ 2147483647 w 115"/>
              <a:gd name="T3" fmla="*/ 2147483647 h 245"/>
              <a:gd name="T4" fmla="*/ 2147483647 w 115"/>
              <a:gd name="T5" fmla="*/ 2147483647 h 245"/>
              <a:gd name="T6" fmla="*/ 2147483647 w 115"/>
              <a:gd name="T7" fmla="*/ 2147483647 h 245"/>
              <a:gd name="T8" fmla="*/ 2147483647 w 115"/>
              <a:gd name="T9" fmla="*/ 2147483647 h 245"/>
              <a:gd name="T10" fmla="*/ 2147483647 w 115"/>
              <a:gd name="T11" fmla="*/ 2147483647 h 245"/>
              <a:gd name="T12" fmla="*/ 2147483647 w 115"/>
              <a:gd name="T13" fmla="*/ 2147483647 h 245"/>
              <a:gd name="T14" fmla="*/ 2147483647 w 115"/>
              <a:gd name="T15" fmla="*/ 2147483647 h 245"/>
              <a:gd name="T16" fmla="*/ 2147483647 w 115"/>
              <a:gd name="T17" fmla="*/ 2147483647 h 245"/>
              <a:gd name="T18" fmla="*/ 2147483647 w 115"/>
              <a:gd name="T19" fmla="*/ 2147483647 h 245"/>
              <a:gd name="T20" fmla="*/ 2147483647 w 115"/>
              <a:gd name="T21" fmla="*/ 2147483647 h 245"/>
              <a:gd name="T22" fmla="*/ 2147483647 w 115"/>
              <a:gd name="T23" fmla="*/ 2147483647 h 245"/>
              <a:gd name="T24" fmla="*/ 2147483647 w 115"/>
              <a:gd name="T25" fmla="*/ 2147483647 h 245"/>
              <a:gd name="T26" fmla="*/ 2147483647 w 115"/>
              <a:gd name="T27" fmla="*/ 2147483647 h 245"/>
              <a:gd name="T28" fmla="*/ 2147483647 w 115"/>
              <a:gd name="T29" fmla="*/ 2147483647 h 245"/>
              <a:gd name="T30" fmla="*/ 2147483647 w 115"/>
              <a:gd name="T31" fmla="*/ 2147483647 h 245"/>
              <a:gd name="T32" fmla="*/ 2147483647 w 115"/>
              <a:gd name="T33" fmla="*/ 2147483647 h 245"/>
              <a:gd name="T34" fmla="*/ 2147483647 w 115"/>
              <a:gd name="T35" fmla="*/ 2147483647 h 245"/>
              <a:gd name="T36" fmla="*/ 2147483647 w 115"/>
              <a:gd name="T37" fmla="*/ 2147483647 h 245"/>
              <a:gd name="T38" fmla="*/ 2147483647 w 115"/>
              <a:gd name="T39" fmla="*/ 2147483647 h 245"/>
              <a:gd name="T40" fmla="*/ 2147483647 w 115"/>
              <a:gd name="T41" fmla="*/ 2147483647 h 245"/>
              <a:gd name="T42" fmla="*/ 2147483647 w 115"/>
              <a:gd name="T43" fmla="*/ 2147483647 h 245"/>
              <a:gd name="T44" fmla="*/ 2147483647 w 115"/>
              <a:gd name="T45" fmla="*/ 2147483647 h 245"/>
              <a:gd name="T46" fmla="*/ 2147483647 w 115"/>
              <a:gd name="T47" fmla="*/ 2147483647 h 245"/>
              <a:gd name="T48" fmla="*/ 2147483647 w 115"/>
              <a:gd name="T49" fmla="*/ 2147483647 h 245"/>
              <a:gd name="T50" fmla="*/ 2147483647 w 115"/>
              <a:gd name="T51" fmla="*/ 2147483647 h 245"/>
              <a:gd name="T52" fmla="*/ 2147483647 w 115"/>
              <a:gd name="T53" fmla="*/ 2147483647 h 245"/>
              <a:gd name="T54" fmla="*/ 2147483647 w 115"/>
              <a:gd name="T55" fmla="*/ 2147483647 h 245"/>
              <a:gd name="T56" fmla="*/ 2147483647 w 115"/>
              <a:gd name="T57" fmla="*/ 2147483647 h 245"/>
              <a:gd name="T58" fmla="*/ 2147483647 w 115"/>
              <a:gd name="T59" fmla="*/ 2147483647 h 245"/>
              <a:gd name="T60" fmla="*/ 2147483647 w 115"/>
              <a:gd name="T61" fmla="*/ 2147483647 h 245"/>
              <a:gd name="T62" fmla="*/ 2147483647 w 115"/>
              <a:gd name="T63" fmla="*/ 2147483647 h 245"/>
              <a:gd name="T64" fmla="*/ 2147483647 w 115"/>
              <a:gd name="T65" fmla="*/ 2147483647 h 245"/>
              <a:gd name="T66" fmla="*/ 2147483647 w 115"/>
              <a:gd name="T67" fmla="*/ 2147483647 h 245"/>
              <a:gd name="T68" fmla="*/ 2147483647 w 115"/>
              <a:gd name="T69" fmla="*/ 2147483647 h 245"/>
              <a:gd name="T70" fmla="*/ 2147483647 w 115"/>
              <a:gd name="T71" fmla="*/ 2147483647 h 245"/>
              <a:gd name="T72" fmla="*/ 0 w 115"/>
              <a:gd name="T73" fmla="*/ 2147483647 h 245"/>
              <a:gd name="T74" fmla="*/ 0 w 115"/>
              <a:gd name="T75" fmla="*/ 2147483647 h 245"/>
              <a:gd name="T76" fmla="*/ 2147483647 w 115"/>
              <a:gd name="T77" fmla="*/ 2147483647 h 245"/>
              <a:gd name="T78" fmla="*/ 2147483647 w 115"/>
              <a:gd name="T79" fmla="*/ 2147483647 h 245"/>
              <a:gd name="T80" fmla="*/ 2147483647 w 115"/>
              <a:gd name="T81" fmla="*/ 2147483647 h 245"/>
              <a:gd name="T82" fmla="*/ 2147483647 w 115"/>
              <a:gd name="T83" fmla="*/ 2147483647 h 245"/>
              <a:gd name="T84" fmla="*/ 2147483647 w 115"/>
              <a:gd name="T85" fmla="*/ 2147483647 h 245"/>
              <a:gd name="T86" fmla="*/ 2147483647 w 115"/>
              <a:gd name="T87" fmla="*/ 2147483647 h 245"/>
              <a:gd name="T88" fmla="*/ 2147483647 w 115"/>
              <a:gd name="T89" fmla="*/ 2147483647 h 245"/>
              <a:gd name="T90" fmla="*/ 2147483647 w 115"/>
              <a:gd name="T91" fmla="*/ 2147483647 h 245"/>
              <a:gd name="T92" fmla="*/ 2147483647 w 115"/>
              <a:gd name="T93" fmla="*/ 2147483647 h 245"/>
              <a:gd name="T94" fmla="*/ 2147483647 w 115"/>
              <a:gd name="T95" fmla="*/ 2147483647 h 245"/>
              <a:gd name="T96" fmla="*/ 2147483647 w 115"/>
              <a:gd name="T97" fmla="*/ 2147483647 h 245"/>
              <a:gd name="T98" fmla="*/ 2147483647 w 115"/>
              <a:gd name="T99" fmla="*/ 2147483647 h 245"/>
              <a:gd name="T100" fmla="*/ 2147483647 w 115"/>
              <a:gd name="T101" fmla="*/ 2147483647 h 245"/>
              <a:gd name="T102" fmla="*/ 2147483647 w 115"/>
              <a:gd name="T103" fmla="*/ 0 h 245"/>
              <a:gd name="T104" fmla="*/ 2147483647 w 115"/>
              <a:gd name="T105" fmla="*/ 0 h 2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5"/>
              <a:gd name="T160" fmla="*/ 0 h 245"/>
              <a:gd name="T161" fmla="*/ 115 w 115"/>
              <a:gd name="T162" fmla="*/ 245 h 2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5" h="245">
                <a:moveTo>
                  <a:pt x="106" y="0"/>
                </a:moveTo>
                <a:lnTo>
                  <a:pt x="101" y="4"/>
                </a:lnTo>
                <a:lnTo>
                  <a:pt x="96" y="8"/>
                </a:lnTo>
                <a:lnTo>
                  <a:pt x="91" y="15"/>
                </a:lnTo>
                <a:lnTo>
                  <a:pt x="87" y="23"/>
                </a:lnTo>
                <a:lnTo>
                  <a:pt x="80" y="41"/>
                </a:lnTo>
                <a:lnTo>
                  <a:pt x="75" y="60"/>
                </a:lnTo>
                <a:lnTo>
                  <a:pt x="72" y="80"/>
                </a:lnTo>
                <a:lnTo>
                  <a:pt x="70" y="99"/>
                </a:lnTo>
                <a:lnTo>
                  <a:pt x="69" y="116"/>
                </a:lnTo>
                <a:lnTo>
                  <a:pt x="69" y="129"/>
                </a:lnTo>
                <a:lnTo>
                  <a:pt x="70" y="142"/>
                </a:lnTo>
                <a:lnTo>
                  <a:pt x="72" y="158"/>
                </a:lnTo>
                <a:lnTo>
                  <a:pt x="74" y="174"/>
                </a:lnTo>
                <a:lnTo>
                  <a:pt x="78" y="192"/>
                </a:lnTo>
                <a:lnTo>
                  <a:pt x="85" y="208"/>
                </a:lnTo>
                <a:lnTo>
                  <a:pt x="93" y="223"/>
                </a:lnTo>
                <a:lnTo>
                  <a:pt x="98" y="229"/>
                </a:lnTo>
                <a:lnTo>
                  <a:pt x="103" y="236"/>
                </a:lnTo>
                <a:lnTo>
                  <a:pt x="108" y="241"/>
                </a:lnTo>
                <a:lnTo>
                  <a:pt x="114" y="244"/>
                </a:lnTo>
                <a:lnTo>
                  <a:pt x="103" y="244"/>
                </a:lnTo>
                <a:lnTo>
                  <a:pt x="91" y="242"/>
                </a:lnTo>
                <a:lnTo>
                  <a:pt x="80" y="241"/>
                </a:lnTo>
                <a:lnTo>
                  <a:pt x="69" y="236"/>
                </a:lnTo>
                <a:lnTo>
                  <a:pt x="59" y="231"/>
                </a:lnTo>
                <a:lnTo>
                  <a:pt x="51" y="225"/>
                </a:lnTo>
                <a:lnTo>
                  <a:pt x="41" y="218"/>
                </a:lnTo>
                <a:lnTo>
                  <a:pt x="35" y="208"/>
                </a:lnTo>
                <a:lnTo>
                  <a:pt x="26" y="200"/>
                </a:lnTo>
                <a:lnTo>
                  <a:pt x="20" y="190"/>
                </a:lnTo>
                <a:lnTo>
                  <a:pt x="15" y="179"/>
                </a:lnTo>
                <a:lnTo>
                  <a:pt x="10" y="168"/>
                </a:lnTo>
                <a:lnTo>
                  <a:pt x="7" y="156"/>
                </a:lnTo>
                <a:lnTo>
                  <a:pt x="4" y="145"/>
                </a:lnTo>
                <a:lnTo>
                  <a:pt x="2" y="132"/>
                </a:lnTo>
                <a:lnTo>
                  <a:pt x="0" y="119"/>
                </a:lnTo>
                <a:lnTo>
                  <a:pt x="0" y="108"/>
                </a:lnTo>
                <a:lnTo>
                  <a:pt x="2" y="95"/>
                </a:lnTo>
                <a:lnTo>
                  <a:pt x="5" y="83"/>
                </a:lnTo>
                <a:lnTo>
                  <a:pt x="9" y="72"/>
                </a:lnTo>
                <a:lnTo>
                  <a:pt x="12" y="62"/>
                </a:lnTo>
                <a:lnTo>
                  <a:pt x="18" y="52"/>
                </a:lnTo>
                <a:lnTo>
                  <a:pt x="23" y="43"/>
                </a:lnTo>
                <a:lnTo>
                  <a:pt x="31" y="34"/>
                </a:lnTo>
                <a:lnTo>
                  <a:pt x="38" y="28"/>
                </a:lnTo>
                <a:lnTo>
                  <a:pt x="46" y="20"/>
                </a:lnTo>
                <a:lnTo>
                  <a:pt x="56" y="15"/>
                </a:lnTo>
                <a:lnTo>
                  <a:pt x="65" y="10"/>
                </a:lnTo>
                <a:lnTo>
                  <a:pt x="75" y="5"/>
                </a:lnTo>
                <a:lnTo>
                  <a:pt x="85" y="2"/>
                </a:lnTo>
                <a:lnTo>
                  <a:pt x="96" y="0"/>
                </a:lnTo>
                <a:lnTo>
                  <a:pt x="10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3" name="Freeform 65"/>
          <p:cNvSpPr>
            <a:spLocks/>
          </p:cNvSpPr>
          <p:nvPr/>
        </p:nvSpPr>
        <p:spPr bwMode="auto">
          <a:xfrm>
            <a:off x="4073525" y="3492500"/>
            <a:ext cx="100013" cy="195263"/>
          </a:xfrm>
          <a:custGeom>
            <a:avLst/>
            <a:gdLst>
              <a:gd name="T0" fmla="*/ 2147483647 w 63"/>
              <a:gd name="T1" fmla="*/ 0 h 123"/>
              <a:gd name="T2" fmla="*/ 2147483647 w 63"/>
              <a:gd name="T3" fmla="*/ 2147483647 h 123"/>
              <a:gd name="T4" fmla="*/ 2147483647 w 63"/>
              <a:gd name="T5" fmla="*/ 2147483647 h 123"/>
              <a:gd name="T6" fmla="*/ 2147483647 w 63"/>
              <a:gd name="T7" fmla="*/ 2147483647 h 123"/>
              <a:gd name="T8" fmla="*/ 2147483647 w 63"/>
              <a:gd name="T9" fmla="*/ 2147483647 h 123"/>
              <a:gd name="T10" fmla="*/ 2147483647 w 63"/>
              <a:gd name="T11" fmla="*/ 2147483647 h 123"/>
              <a:gd name="T12" fmla="*/ 2147483647 w 63"/>
              <a:gd name="T13" fmla="*/ 2147483647 h 123"/>
              <a:gd name="T14" fmla="*/ 2147483647 w 63"/>
              <a:gd name="T15" fmla="*/ 2147483647 h 123"/>
              <a:gd name="T16" fmla="*/ 0 w 63"/>
              <a:gd name="T17" fmla="*/ 2147483647 h 123"/>
              <a:gd name="T18" fmla="*/ 2147483647 w 63"/>
              <a:gd name="T19" fmla="*/ 2147483647 h 123"/>
              <a:gd name="T20" fmla="*/ 2147483647 w 63"/>
              <a:gd name="T21" fmla="*/ 2147483647 h 123"/>
              <a:gd name="T22" fmla="*/ 2147483647 w 63"/>
              <a:gd name="T23" fmla="*/ 2147483647 h 123"/>
              <a:gd name="T24" fmla="*/ 2147483647 w 63"/>
              <a:gd name="T25" fmla="*/ 2147483647 h 123"/>
              <a:gd name="T26" fmla="*/ 2147483647 w 63"/>
              <a:gd name="T27" fmla="*/ 2147483647 h 123"/>
              <a:gd name="T28" fmla="*/ 2147483647 w 63"/>
              <a:gd name="T29" fmla="*/ 2147483647 h 123"/>
              <a:gd name="T30" fmla="*/ 2147483647 w 63"/>
              <a:gd name="T31" fmla="*/ 2147483647 h 123"/>
              <a:gd name="T32" fmla="*/ 2147483647 w 63"/>
              <a:gd name="T33" fmla="*/ 2147483647 h 123"/>
              <a:gd name="T34" fmla="*/ 2147483647 w 63"/>
              <a:gd name="T35" fmla="*/ 2147483647 h 123"/>
              <a:gd name="T36" fmla="*/ 2147483647 w 63"/>
              <a:gd name="T37" fmla="*/ 2147483647 h 123"/>
              <a:gd name="T38" fmla="*/ 2147483647 w 63"/>
              <a:gd name="T39" fmla="*/ 2147483647 h 123"/>
              <a:gd name="T40" fmla="*/ 2147483647 w 63"/>
              <a:gd name="T41" fmla="*/ 2147483647 h 123"/>
              <a:gd name="T42" fmla="*/ 2147483647 w 63"/>
              <a:gd name="T43" fmla="*/ 2147483647 h 123"/>
              <a:gd name="T44" fmla="*/ 2147483647 w 63"/>
              <a:gd name="T45" fmla="*/ 2147483647 h 123"/>
              <a:gd name="T46" fmla="*/ 2147483647 w 63"/>
              <a:gd name="T47" fmla="*/ 2147483647 h 123"/>
              <a:gd name="T48" fmla="*/ 2147483647 w 63"/>
              <a:gd name="T49" fmla="*/ 2147483647 h 123"/>
              <a:gd name="T50" fmla="*/ 2147483647 w 63"/>
              <a:gd name="T51" fmla="*/ 2147483647 h 123"/>
              <a:gd name="T52" fmla="*/ 2147483647 w 63"/>
              <a:gd name="T53" fmla="*/ 2147483647 h 123"/>
              <a:gd name="T54" fmla="*/ 2147483647 w 63"/>
              <a:gd name="T55" fmla="*/ 2147483647 h 123"/>
              <a:gd name="T56" fmla="*/ 2147483647 w 63"/>
              <a:gd name="T57" fmla="*/ 2147483647 h 123"/>
              <a:gd name="T58" fmla="*/ 2147483647 w 63"/>
              <a:gd name="T59" fmla="*/ 2147483647 h 123"/>
              <a:gd name="T60" fmla="*/ 2147483647 w 63"/>
              <a:gd name="T61" fmla="*/ 2147483647 h 123"/>
              <a:gd name="T62" fmla="*/ 2147483647 w 63"/>
              <a:gd name="T63" fmla="*/ 2147483647 h 123"/>
              <a:gd name="T64" fmla="*/ 2147483647 w 63"/>
              <a:gd name="T65" fmla="*/ 0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123"/>
              <a:gd name="T101" fmla="*/ 63 w 63"/>
              <a:gd name="T102" fmla="*/ 123 h 1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123">
                <a:moveTo>
                  <a:pt x="31" y="0"/>
                </a:moveTo>
                <a:lnTo>
                  <a:pt x="25" y="1"/>
                </a:lnTo>
                <a:lnTo>
                  <a:pt x="20" y="5"/>
                </a:lnTo>
                <a:lnTo>
                  <a:pt x="13" y="11"/>
                </a:lnTo>
                <a:lnTo>
                  <a:pt x="10" y="18"/>
                </a:lnTo>
                <a:lnTo>
                  <a:pt x="5" y="27"/>
                </a:lnTo>
                <a:lnTo>
                  <a:pt x="3" y="37"/>
                </a:lnTo>
                <a:lnTo>
                  <a:pt x="2" y="48"/>
                </a:lnTo>
                <a:lnTo>
                  <a:pt x="0" y="61"/>
                </a:lnTo>
                <a:lnTo>
                  <a:pt x="2" y="73"/>
                </a:lnTo>
                <a:lnTo>
                  <a:pt x="3" y="84"/>
                </a:lnTo>
                <a:lnTo>
                  <a:pt x="5" y="94"/>
                </a:lnTo>
                <a:lnTo>
                  <a:pt x="10" y="104"/>
                </a:lnTo>
                <a:lnTo>
                  <a:pt x="13" y="110"/>
                </a:lnTo>
                <a:lnTo>
                  <a:pt x="20" y="117"/>
                </a:lnTo>
                <a:lnTo>
                  <a:pt x="25" y="120"/>
                </a:lnTo>
                <a:lnTo>
                  <a:pt x="31" y="122"/>
                </a:lnTo>
                <a:lnTo>
                  <a:pt x="38" y="120"/>
                </a:lnTo>
                <a:lnTo>
                  <a:pt x="42" y="117"/>
                </a:lnTo>
                <a:lnTo>
                  <a:pt x="47" y="110"/>
                </a:lnTo>
                <a:lnTo>
                  <a:pt x="52" y="104"/>
                </a:lnTo>
                <a:lnTo>
                  <a:pt x="55" y="94"/>
                </a:lnTo>
                <a:lnTo>
                  <a:pt x="59" y="84"/>
                </a:lnTo>
                <a:lnTo>
                  <a:pt x="60" y="73"/>
                </a:lnTo>
                <a:lnTo>
                  <a:pt x="62" y="61"/>
                </a:lnTo>
                <a:lnTo>
                  <a:pt x="60" y="48"/>
                </a:lnTo>
                <a:lnTo>
                  <a:pt x="59" y="37"/>
                </a:lnTo>
                <a:lnTo>
                  <a:pt x="55" y="27"/>
                </a:lnTo>
                <a:lnTo>
                  <a:pt x="52" y="18"/>
                </a:lnTo>
                <a:lnTo>
                  <a:pt x="47" y="11"/>
                </a:lnTo>
                <a:lnTo>
                  <a:pt x="42" y="5"/>
                </a:lnTo>
                <a:lnTo>
                  <a:pt x="38" y="1"/>
                </a:lnTo>
                <a:lnTo>
                  <a:pt x="3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4" name="Freeform 66"/>
          <p:cNvSpPr>
            <a:spLocks/>
          </p:cNvSpPr>
          <p:nvPr/>
        </p:nvSpPr>
        <p:spPr bwMode="auto">
          <a:xfrm>
            <a:off x="4073525" y="3492500"/>
            <a:ext cx="100013" cy="195263"/>
          </a:xfrm>
          <a:custGeom>
            <a:avLst/>
            <a:gdLst>
              <a:gd name="T0" fmla="*/ 2147483647 w 63"/>
              <a:gd name="T1" fmla="*/ 0 h 123"/>
              <a:gd name="T2" fmla="*/ 2147483647 w 63"/>
              <a:gd name="T3" fmla="*/ 2147483647 h 123"/>
              <a:gd name="T4" fmla="*/ 2147483647 w 63"/>
              <a:gd name="T5" fmla="*/ 2147483647 h 123"/>
              <a:gd name="T6" fmla="*/ 2147483647 w 63"/>
              <a:gd name="T7" fmla="*/ 2147483647 h 123"/>
              <a:gd name="T8" fmla="*/ 2147483647 w 63"/>
              <a:gd name="T9" fmla="*/ 2147483647 h 123"/>
              <a:gd name="T10" fmla="*/ 2147483647 w 63"/>
              <a:gd name="T11" fmla="*/ 2147483647 h 123"/>
              <a:gd name="T12" fmla="*/ 2147483647 w 63"/>
              <a:gd name="T13" fmla="*/ 2147483647 h 123"/>
              <a:gd name="T14" fmla="*/ 2147483647 w 63"/>
              <a:gd name="T15" fmla="*/ 2147483647 h 123"/>
              <a:gd name="T16" fmla="*/ 0 w 63"/>
              <a:gd name="T17" fmla="*/ 2147483647 h 123"/>
              <a:gd name="T18" fmla="*/ 2147483647 w 63"/>
              <a:gd name="T19" fmla="*/ 2147483647 h 123"/>
              <a:gd name="T20" fmla="*/ 2147483647 w 63"/>
              <a:gd name="T21" fmla="*/ 2147483647 h 123"/>
              <a:gd name="T22" fmla="*/ 2147483647 w 63"/>
              <a:gd name="T23" fmla="*/ 2147483647 h 123"/>
              <a:gd name="T24" fmla="*/ 2147483647 w 63"/>
              <a:gd name="T25" fmla="*/ 2147483647 h 123"/>
              <a:gd name="T26" fmla="*/ 2147483647 w 63"/>
              <a:gd name="T27" fmla="*/ 2147483647 h 123"/>
              <a:gd name="T28" fmla="*/ 2147483647 w 63"/>
              <a:gd name="T29" fmla="*/ 2147483647 h 123"/>
              <a:gd name="T30" fmla="*/ 2147483647 w 63"/>
              <a:gd name="T31" fmla="*/ 2147483647 h 123"/>
              <a:gd name="T32" fmla="*/ 2147483647 w 63"/>
              <a:gd name="T33" fmla="*/ 2147483647 h 123"/>
              <a:gd name="T34" fmla="*/ 2147483647 w 63"/>
              <a:gd name="T35" fmla="*/ 2147483647 h 123"/>
              <a:gd name="T36" fmla="*/ 2147483647 w 63"/>
              <a:gd name="T37" fmla="*/ 2147483647 h 123"/>
              <a:gd name="T38" fmla="*/ 2147483647 w 63"/>
              <a:gd name="T39" fmla="*/ 2147483647 h 123"/>
              <a:gd name="T40" fmla="*/ 2147483647 w 63"/>
              <a:gd name="T41" fmla="*/ 2147483647 h 123"/>
              <a:gd name="T42" fmla="*/ 2147483647 w 63"/>
              <a:gd name="T43" fmla="*/ 2147483647 h 123"/>
              <a:gd name="T44" fmla="*/ 2147483647 w 63"/>
              <a:gd name="T45" fmla="*/ 2147483647 h 123"/>
              <a:gd name="T46" fmla="*/ 2147483647 w 63"/>
              <a:gd name="T47" fmla="*/ 2147483647 h 123"/>
              <a:gd name="T48" fmla="*/ 2147483647 w 63"/>
              <a:gd name="T49" fmla="*/ 2147483647 h 123"/>
              <a:gd name="T50" fmla="*/ 2147483647 w 63"/>
              <a:gd name="T51" fmla="*/ 2147483647 h 123"/>
              <a:gd name="T52" fmla="*/ 2147483647 w 63"/>
              <a:gd name="T53" fmla="*/ 2147483647 h 123"/>
              <a:gd name="T54" fmla="*/ 2147483647 w 63"/>
              <a:gd name="T55" fmla="*/ 2147483647 h 123"/>
              <a:gd name="T56" fmla="*/ 2147483647 w 63"/>
              <a:gd name="T57" fmla="*/ 2147483647 h 123"/>
              <a:gd name="T58" fmla="*/ 2147483647 w 63"/>
              <a:gd name="T59" fmla="*/ 2147483647 h 123"/>
              <a:gd name="T60" fmla="*/ 2147483647 w 63"/>
              <a:gd name="T61" fmla="*/ 2147483647 h 123"/>
              <a:gd name="T62" fmla="*/ 2147483647 w 63"/>
              <a:gd name="T63" fmla="*/ 2147483647 h 123"/>
              <a:gd name="T64" fmla="*/ 2147483647 w 63"/>
              <a:gd name="T65" fmla="*/ 0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123"/>
              <a:gd name="T101" fmla="*/ 63 w 63"/>
              <a:gd name="T102" fmla="*/ 123 h 1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123">
                <a:moveTo>
                  <a:pt x="31" y="0"/>
                </a:moveTo>
                <a:lnTo>
                  <a:pt x="25" y="1"/>
                </a:lnTo>
                <a:lnTo>
                  <a:pt x="20" y="5"/>
                </a:lnTo>
                <a:lnTo>
                  <a:pt x="13" y="11"/>
                </a:lnTo>
                <a:lnTo>
                  <a:pt x="10" y="18"/>
                </a:lnTo>
                <a:lnTo>
                  <a:pt x="5" y="27"/>
                </a:lnTo>
                <a:lnTo>
                  <a:pt x="3" y="37"/>
                </a:lnTo>
                <a:lnTo>
                  <a:pt x="2" y="48"/>
                </a:lnTo>
                <a:lnTo>
                  <a:pt x="0" y="61"/>
                </a:lnTo>
                <a:lnTo>
                  <a:pt x="2" y="73"/>
                </a:lnTo>
                <a:lnTo>
                  <a:pt x="3" y="84"/>
                </a:lnTo>
                <a:lnTo>
                  <a:pt x="5" y="94"/>
                </a:lnTo>
                <a:lnTo>
                  <a:pt x="10" y="104"/>
                </a:lnTo>
                <a:lnTo>
                  <a:pt x="13" y="110"/>
                </a:lnTo>
                <a:lnTo>
                  <a:pt x="20" y="117"/>
                </a:lnTo>
                <a:lnTo>
                  <a:pt x="25" y="120"/>
                </a:lnTo>
                <a:lnTo>
                  <a:pt x="31" y="122"/>
                </a:lnTo>
                <a:lnTo>
                  <a:pt x="38" y="120"/>
                </a:lnTo>
                <a:lnTo>
                  <a:pt x="42" y="117"/>
                </a:lnTo>
                <a:lnTo>
                  <a:pt x="47" y="110"/>
                </a:lnTo>
                <a:lnTo>
                  <a:pt x="52" y="104"/>
                </a:lnTo>
                <a:lnTo>
                  <a:pt x="55" y="94"/>
                </a:lnTo>
                <a:lnTo>
                  <a:pt x="59" y="84"/>
                </a:lnTo>
                <a:lnTo>
                  <a:pt x="60" y="73"/>
                </a:lnTo>
                <a:lnTo>
                  <a:pt x="62" y="61"/>
                </a:lnTo>
                <a:lnTo>
                  <a:pt x="60" y="48"/>
                </a:lnTo>
                <a:lnTo>
                  <a:pt x="59" y="37"/>
                </a:lnTo>
                <a:lnTo>
                  <a:pt x="55" y="27"/>
                </a:lnTo>
                <a:lnTo>
                  <a:pt x="52" y="18"/>
                </a:lnTo>
                <a:lnTo>
                  <a:pt x="47" y="11"/>
                </a:lnTo>
                <a:lnTo>
                  <a:pt x="42" y="5"/>
                </a:lnTo>
                <a:lnTo>
                  <a:pt x="38" y="1"/>
                </a:lnTo>
                <a:lnTo>
                  <a:pt x="31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5" name="Freeform 67"/>
          <p:cNvSpPr>
            <a:spLocks/>
          </p:cNvSpPr>
          <p:nvPr/>
        </p:nvSpPr>
        <p:spPr bwMode="auto">
          <a:xfrm>
            <a:off x="4535488" y="3852863"/>
            <a:ext cx="128587" cy="252412"/>
          </a:xfrm>
          <a:custGeom>
            <a:avLst/>
            <a:gdLst>
              <a:gd name="T0" fmla="*/ 2147483647 w 81"/>
              <a:gd name="T1" fmla="*/ 0 h 159"/>
              <a:gd name="T2" fmla="*/ 2147483647 w 81"/>
              <a:gd name="T3" fmla="*/ 2147483647 h 159"/>
              <a:gd name="T4" fmla="*/ 2147483647 w 81"/>
              <a:gd name="T5" fmla="*/ 2147483647 h 159"/>
              <a:gd name="T6" fmla="*/ 2147483647 w 81"/>
              <a:gd name="T7" fmla="*/ 2147483647 h 159"/>
              <a:gd name="T8" fmla="*/ 2147483647 w 81"/>
              <a:gd name="T9" fmla="*/ 2147483647 h 159"/>
              <a:gd name="T10" fmla="*/ 2147483647 w 81"/>
              <a:gd name="T11" fmla="*/ 2147483647 h 159"/>
              <a:gd name="T12" fmla="*/ 2147483647 w 81"/>
              <a:gd name="T13" fmla="*/ 2147483647 h 159"/>
              <a:gd name="T14" fmla="*/ 2147483647 w 81"/>
              <a:gd name="T15" fmla="*/ 2147483647 h 159"/>
              <a:gd name="T16" fmla="*/ 0 w 81"/>
              <a:gd name="T17" fmla="*/ 2147483647 h 159"/>
              <a:gd name="T18" fmla="*/ 2147483647 w 81"/>
              <a:gd name="T19" fmla="*/ 2147483647 h 159"/>
              <a:gd name="T20" fmla="*/ 2147483647 w 81"/>
              <a:gd name="T21" fmla="*/ 2147483647 h 159"/>
              <a:gd name="T22" fmla="*/ 2147483647 w 81"/>
              <a:gd name="T23" fmla="*/ 2147483647 h 159"/>
              <a:gd name="T24" fmla="*/ 2147483647 w 81"/>
              <a:gd name="T25" fmla="*/ 2147483647 h 159"/>
              <a:gd name="T26" fmla="*/ 2147483647 w 81"/>
              <a:gd name="T27" fmla="*/ 2147483647 h 159"/>
              <a:gd name="T28" fmla="*/ 2147483647 w 81"/>
              <a:gd name="T29" fmla="*/ 2147483647 h 159"/>
              <a:gd name="T30" fmla="*/ 2147483647 w 81"/>
              <a:gd name="T31" fmla="*/ 2147483647 h 159"/>
              <a:gd name="T32" fmla="*/ 2147483647 w 81"/>
              <a:gd name="T33" fmla="*/ 2147483647 h 159"/>
              <a:gd name="T34" fmla="*/ 2147483647 w 81"/>
              <a:gd name="T35" fmla="*/ 2147483647 h 159"/>
              <a:gd name="T36" fmla="*/ 2147483647 w 81"/>
              <a:gd name="T37" fmla="*/ 2147483647 h 159"/>
              <a:gd name="T38" fmla="*/ 2147483647 w 81"/>
              <a:gd name="T39" fmla="*/ 2147483647 h 159"/>
              <a:gd name="T40" fmla="*/ 2147483647 w 81"/>
              <a:gd name="T41" fmla="*/ 2147483647 h 159"/>
              <a:gd name="T42" fmla="*/ 2147483647 w 81"/>
              <a:gd name="T43" fmla="*/ 2147483647 h 159"/>
              <a:gd name="T44" fmla="*/ 2147483647 w 81"/>
              <a:gd name="T45" fmla="*/ 2147483647 h 159"/>
              <a:gd name="T46" fmla="*/ 2147483647 w 81"/>
              <a:gd name="T47" fmla="*/ 2147483647 h 159"/>
              <a:gd name="T48" fmla="*/ 2147483647 w 81"/>
              <a:gd name="T49" fmla="*/ 2147483647 h 159"/>
              <a:gd name="T50" fmla="*/ 2147483647 w 81"/>
              <a:gd name="T51" fmla="*/ 2147483647 h 159"/>
              <a:gd name="T52" fmla="*/ 2147483647 w 81"/>
              <a:gd name="T53" fmla="*/ 2147483647 h 159"/>
              <a:gd name="T54" fmla="*/ 2147483647 w 81"/>
              <a:gd name="T55" fmla="*/ 2147483647 h 159"/>
              <a:gd name="T56" fmla="*/ 2147483647 w 81"/>
              <a:gd name="T57" fmla="*/ 2147483647 h 159"/>
              <a:gd name="T58" fmla="*/ 2147483647 w 81"/>
              <a:gd name="T59" fmla="*/ 2147483647 h 159"/>
              <a:gd name="T60" fmla="*/ 2147483647 w 81"/>
              <a:gd name="T61" fmla="*/ 2147483647 h 159"/>
              <a:gd name="T62" fmla="*/ 2147483647 w 81"/>
              <a:gd name="T63" fmla="*/ 2147483647 h 159"/>
              <a:gd name="T64" fmla="*/ 2147483647 w 81"/>
              <a:gd name="T65" fmla="*/ 0 h 1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159"/>
              <a:gd name="T101" fmla="*/ 81 w 81"/>
              <a:gd name="T102" fmla="*/ 159 h 15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159">
                <a:moveTo>
                  <a:pt x="39" y="0"/>
                </a:moveTo>
                <a:lnTo>
                  <a:pt x="31" y="2"/>
                </a:lnTo>
                <a:lnTo>
                  <a:pt x="25" y="7"/>
                </a:lnTo>
                <a:lnTo>
                  <a:pt x="18" y="13"/>
                </a:lnTo>
                <a:lnTo>
                  <a:pt x="11" y="23"/>
                </a:lnTo>
                <a:lnTo>
                  <a:pt x="7" y="36"/>
                </a:lnTo>
                <a:lnTo>
                  <a:pt x="3" y="49"/>
                </a:lnTo>
                <a:lnTo>
                  <a:pt x="2" y="64"/>
                </a:lnTo>
                <a:lnTo>
                  <a:pt x="0" y="80"/>
                </a:lnTo>
                <a:lnTo>
                  <a:pt x="2" y="94"/>
                </a:lnTo>
                <a:lnTo>
                  <a:pt x="3" y="109"/>
                </a:lnTo>
                <a:lnTo>
                  <a:pt x="7" y="124"/>
                </a:lnTo>
                <a:lnTo>
                  <a:pt x="11" y="135"/>
                </a:lnTo>
                <a:lnTo>
                  <a:pt x="18" y="145"/>
                </a:lnTo>
                <a:lnTo>
                  <a:pt x="25" y="151"/>
                </a:lnTo>
                <a:lnTo>
                  <a:pt x="31" y="156"/>
                </a:lnTo>
                <a:lnTo>
                  <a:pt x="39" y="158"/>
                </a:lnTo>
                <a:lnTo>
                  <a:pt x="47" y="156"/>
                </a:lnTo>
                <a:lnTo>
                  <a:pt x="55" y="151"/>
                </a:lnTo>
                <a:lnTo>
                  <a:pt x="62" y="145"/>
                </a:lnTo>
                <a:lnTo>
                  <a:pt x="68" y="135"/>
                </a:lnTo>
                <a:lnTo>
                  <a:pt x="73" y="124"/>
                </a:lnTo>
                <a:lnTo>
                  <a:pt x="77" y="109"/>
                </a:lnTo>
                <a:lnTo>
                  <a:pt x="78" y="94"/>
                </a:lnTo>
                <a:lnTo>
                  <a:pt x="80" y="80"/>
                </a:lnTo>
                <a:lnTo>
                  <a:pt x="78" y="64"/>
                </a:lnTo>
                <a:lnTo>
                  <a:pt x="77" y="49"/>
                </a:lnTo>
                <a:lnTo>
                  <a:pt x="73" y="36"/>
                </a:lnTo>
                <a:lnTo>
                  <a:pt x="68" y="23"/>
                </a:lnTo>
                <a:lnTo>
                  <a:pt x="62" y="13"/>
                </a:lnTo>
                <a:lnTo>
                  <a:pt x="55" y="7"/>
                </a:lnTo>
                <a:lnTo>
                  <a:pt x="47" y="2"/>
                </a:lnTo>
                <a:lnTo>
                  <a:pt x="3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6" name="Freeform 68"/>
          <p:cNvSpPr>
            <a:spLocks/>
          </p:cNvSpPr>
          <p:nvPr/>
        </p:nvSpPr>
        <p:spPr bwMode="auto">
          <a:xfrm>
            <a:off x="4497388" y="3865563"/>
            <a:ext cx="128587" cy="252412"/>
          </a:xfrm>
          <a:custGeom>
            <a:avLst/>
            <a:gdLst>
              <a:gd name="T0" fmla="*/ 2147483647 w 81"/>
              <a:gd name="T1" fmla="*/ 0 h 159"/>
              <a:gd name="T2" fmla="*/ 2147483647 w 81"/>
              <a:gd name="T3" fmla="*/ 2147483647 h 159"/>
              <a:gd name="T4" fmla="*/ 2147483647 w 81"/>
              <a:gd name="T5" fmla="*/ 2147483647 h 159"/>
              <a:gd name="T6" fmla="*/ 2147483647 w 81"/>
              <a:gd name="T7" fmla="*/ 2147483647 h 159"/>
              <a:gd name="T8" fmla="*/ 2147483647 w 81"/>
              <a:gd name="T9" fmla="*/ 2147483647 h 159"/>
              <a:gd name="T10" fmla="*/ 2147483647 w 81"/>
              <a:gd name="T11" fmla="*/ 2147483647 h 159"/>
              <a:gd name="T12" fmla="*/ 2147483647 w 81"/>
              <a:gd name="T13" fmla="*/ 2147483647 h 159"/>
              <a:gd name="T14" fmla="*/ 2147483647 w 81"/>
              <a:gd name="T15" fmla="*/ 2147483647 h 159"/>
              <a:gd name="T16" fmla="*/ 0 w 81"/>
              <a:gd name="T17" fmla="*/ 2147483647 h 159"/>
              <a:gd name="T18" fmla="*/ 2147483647 w 81"/>
              <a:gd name="T19" fmla="*/ 2147483647 h 159"/>
              <a:gd name="T20" fmla="*/ 2147483647 w 81"/>
              <a:gd name="T21" fmla="*/ 2147483647 h 159"/>
              <a:gd name="T22" fmla="*/ 2147483647 w 81"/>
              <a:gd name="T23" fmla="*/ 2147483647 h 159"/>
              <a:gd name="T24" fmla="*/ 2147483647 w 81"/>
              <a:gd name="T25" fmla="*/ 2147483647 h 159"/>
              <a:gd name="T26" fmla="*/ 2147483647 w 81"/>
              <a:gd name="T27" fmla="*/ 2147483647 h 159"/>
              <a:gd name="T28" fmla="*/ 2147483647 w 81"/>
              <a:gd name="T29" fmla="*/ 2147483647 h 159"/>
              <a:gd name="T30" fmla="*/ 2147483647 w 81"/>
              <a:gd name="T31" fmla="*/ 2147483647 h 159"/>
              <a:gd name="T32" fmla="*/ 2147483647 w 81"/>
              <a:gd name="T33" fmla="*/ 2147483647 h 159"/>
              <a:gd name="T34" fmla="*/ 2147483647 w 81"/>
              <a:gd name="T35" fmla="*/ 2147483647 h 159"/>
              <a:gd name="T36" fmla="*/ 2147483647 w 81"/>
              <a:gd name="T37" fmla="*/ 2147483647 h 159"/>
              <a:gd name="T38" fmla="*/ 2147483647 w 81"/>
              <a:gd name="T39" fmla="*/ 2147483647 h 159"/>
              <a:gd name="T40" fmla="*/ 2147483647 w 81"/>
              <a:gd name="T41" fmla="*/ 2147483647 h 159"/>
              <a:gd name="T42" fmla="*/ 2147483647 w 81"/>
              <a:gd name="T43" fmla="*/ 2147483647 h 159"/>
              <a:gd name="T44" fmla="*/ 2147483647 w 81"/>
              <a:gd name="T45" fmla="*/ 2147483647 h 159"/>
              <a:gd name="T46" fmla="*/ 2147483647 w 81"/>
              <a:gd name="T47" fmla="*/ 2147483647 h 159"/>
              <a:gd name="T48" fmla="*/ 2147483647 w 81"/>
              <a:gd name="T49" fmla="*/ 2147483647 h 159"/>
              <a:gd name="T50" fmla="*/ 2147483647 w 81"/>
              <a:gd name="T51" fmla="*/ 2147483647 h 159"/>
              <a:gd name="T52" fmla="*/ 2147483647 w 81"/>
              <a:gd name="T53" fmla="*/ 2147483647 h 159"/>
              <a:gd name="T54" fmla="*/ 2147483647 w 81"/>
              <a:gd name="T55" fmla="*/ 2147483647 h 159"/>
              <a:gd name="T56" fmla="*/ 2147483647 w 81"/>
              <a:gd name="T57" fmla="*/ 2147483647 h 159"/>
              <a:gd name="T58" fmla="*/ 2147483647 w 81"/>
              <a:gd name="T59" fmla="*/ 2147483647 h 159"/>
              <a:gd name="T60" fmla="*/ 2147483647 w 81"/>
              <a:gd name="T61" fmla="*/ 2147483647 h 159"/>
              <a:gd name="T62" fmla="*/ 2147483647 w 81"/>
              <a:gd name="T63" fmla="*/ 2147483647 h 159"/>
              <a:gd name="T64" fmla="*/ 2147483647 w 81"/>
              <a:gd name="T65" fmla="*/ 0 h 1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159"/>
              <a:gd name="T101" fmla="*/ 81 w 81"/>
              <a:gd name="T102" fmla="*/ 159 h 15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159">
                <a:moveTo>
                  <a:pt x="39" y="0"/>
                </a:moveTo>
                <a:lnTo>
                  <a:pt x="31" y="2"/>
                </a:lnTo>
                <a:lnTo>
                  <a:pt x="25" y="7"/>
                </a:lnTo>
                <a:lnTo>
                  <a:pt x="18" y="13"/>
                </a:lnTo>
                <a:lnTo>
                  <a:pt x="11" y="23"/>
                </a:lnTo>
                <a:lnTo>
                  <a:pt x="7" y="36"/>
                </a:lnTo>
                <a:lnTo>
                  <a:pt x="3" y="49"/>
                </a:lnTo>
                <a:lnTo>
                  <a:pt x="2" y="64"/>
                </a:lnTo>
                <a:lnTo>
                  <a:pt x="0" y="80"/>
                </a:lnTo>
                <a:lnTo>
                  <a:pt x="2" y="94"/>
                </a:lnTo>
                <a:lnTo>
                  <a:pt x="3" y="109"/>
                </a:lnTo>
                <a:lnTo>
                  <a:pt x="7" y="124"/>
                </a:lnTo>
                <a:lnTo>
                  <a:pt x="11" y="135"/>
                </a:lnTo>
                <a:lnTo>
                  <a:pt x="18" y="145"/>
                </a:lnTo>
                <a:lnTo>
                  <a:pt x="25" y="151"/>
                </a:lnTo>
                <a:lnTo>
                  <a:pt x="31" y="156"/>
                </a:lnTo>
                <a:lnTo>
                  <a:pt x="39" y="158"/>
                </a:lnTo>
                <a:lnTo>
                  <a:pt x="47" y="156"/>
                </a:lnTo>
                <a:lnTo>
                  <a:pt x="55" y="151"/>
                </a:lnTo>
                <a:lnTo>
                  <a:pt x="62" y="145"/>
                </a:lnTo>
                <a:lnTo>
                  <a:pt x="68" y="135"/>
                </a:lnTo>
                <a:lnTo>
                  <a:pt x="73" y="124"/>
                </a:lnTo>
                <a:lnTo>
                  <a:pt x="77" y="109"/>
                </a:lnTo>
                <a:lnTo>
                  <a:pt x="78" y="94"/>
                </a:lnTo>
                <a:lnTo>
                  <a:pt x="80" y="80"/>
                </a:lnTo>
                <a:lnTo>
                  <a:pt x="78" y="64"/>
                </a:lnTo>
                <a:lnTo>
                  <a:pt x="77" y="49"/>
                </a:lnTo>
                <a:lnTo>
                  <a:pt x="73" y="36"/>
                </a:lnTo>
                <a:lnTo>
                  <a:pt x="68" y="23"/>
                </a:lnTo>
                <a:lnTo>
                  <a:pt x="62" y="13"/>
                </a:lnTo>
                <a:lnTo>
                  <a:pt x="55" y="7"/>
                </a:lnTo>
                <a:lnTo>
                  <a:pt x="47" y="2"/>
                </a:lnTo>
                <a:lnTo>
                  <a:pt x="39" y="0"/>
                </a:lnTo>
              </a:path>
            </a:pathLst>
          </a:custGeom>
          <a:solidFill>
            <a:srgbClr val="3333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77" name="Freeform 69"/>
          <p:cNvSpPr>
            <a:spLocks/>
          </p:cNvSpPr>
          <p:nvPr/>
        </p:nvSpPr>
        <p:spPr bwMode="auto">
          <a:xfrm>
            <a:off x="4098925" y="4240213"/>
            <a:ext cx="119063" cy="236537"/>
          </a:xfrm>
          <a:custGeom>
            <a:avLst/>
            <a:gdLst>
              <a:gd name="T0" fmla="*/ 2147483647 w 75"/>
              <a:gd name="T1" fmla="*/ 0 h 149"/>
              <a:gd name="T2" fmla="*/ 2147483647 w 75"/>
              <a:gd name="T3" fmla="*/ 2147483647 h 149"/>
              <a:gd name="T4" fmla="*/ 2147483647 w 75"/>
              <a:gd name="T5" fmla="*/ 2147483647 h 149"/>
              <a:gd name="T6" fmla="*/ 2147483647 w 75"/>
              <a:gd name="T7" fmla="*/ 2147483647 h 149"/>
              <a:gd name="T8" fmla="*/ 2147483647 w 75"/>
              <a:gd name="T9" fmla="*/ 2147483647 h 149"/>
              <a:gd name="T10" fmla="*/ 2147483647 w 75"/>
              <a:gd name="T11" fmla="*/ 2147483647 h 149"/>
              <a:gd name="T12" fmla="*/ 2147483647 w 75"/>
              <a:gd name="T13" fmla="*/ 2147483647 h 149"/>
              <a:gd name="T14" fmla="*/ 0 w 75"/>
              <a:gd name="T15" fmla="*/ 2147483647 h 149"/>
              <a:gd name="T16" fmla="*/ 0 w 75"/>
              <a:gd name="T17" fmla="*/ 2147483647 h 149"/>
              <a:gd name="T18" fmla="*/ 0 w 75"/>
              <a:gd name="T19" fmla="*/ 2147483647 h 149"/>
              <a:gd name="T20" fmla="*/ 2147483647 w 75"/>
              <a:gd name="T21" fmla="*/ 2147483647 h 149"/>
              <a:gd name="T22" fmla="*/ 2147483647 w 75"/>
              <a:gd name="T23" fmla="*/ 2147483647 h 149"/>
              <a:gd name="T24" fmla="*/ 2147483647 w 75"/>
              <a:gd name="T25" fmla="*/ 2147483647 h 149"/>
              <a:gd name="T26" fmla="*/ 2147483647 w 75"/>
              <a:gd name="T27" fmla="*/ 2147483647 h 149"/>
              <a:gd name="T28" fmla="*/ 2147483647 w 75"/>
              <a:gd name="T29" fmla="*/ 2147483647 h 149"/>
              <a:gd name="T30" fmla="*/ 2147483647 w 75"/>
              <a:gd name="T31" fmla="*/ 2147483647 h 149"/>
              <a:gd name="T32" fmla="*/ 2147483647 w 75"/>
              <a:gd name="T33" fmla="*/ 2147483647 h 149"/>
              <a:gd name="T34" fmla="*/ 2147483647 w 75"/>
              <a:gd name="T35" fmla="*/ 2147483647 h 149"/>
              <a:gd name="T36" fmla="*/ 2147483647 w 75"/>
              <a:gd name="T37" fmla="*/ 2147483647 h 149"/>
              <a:gd name="T38" fmla="*/ 2147483647 w 75"/>
              <a:gd name="T39" fmla="*/ 2147483647 h 149"/>
              <a:gd name="T40" fmla="*/ 2147483647 w 75"/>
              <a:gd name="T41" fmla="*/ 2147483647 h 149"/>
              <a:gd name="T42" fmla="*/ 2147483647 w 75"/>
              <a:gd name="T43" fmla="*/ 2147483647 h 149"/>
              <a:gd name="T44" fmla="*/ 2147483647 w 75"/>
              <a:gd name="T45" fmla="*/ 2147483647 h 149"/>
              <a:gd name="T46" fmla="*/ 2147483647 w 75"/>
              <a:gd name="T47" fmla="*/ 2147483647 h 149"/>
              <a:gd name="T48" fmla="*/ 2147483647 w 75"/>
              <a:gd name="T49" fmla="*/ 2147483647 h 149"/>
              <a:gd name="T50" fmla="*/ 2147483647 w 75"/>
              <a:gd name="T51" fmla="*/ 2147483647 h 149"/>
              <a:gd name="T52" fmla="*/ 2147483647 w 75"/>
              <a:gd name="T53" fmla="*/ 2147483647 h 149"/>
              <a:gd name="T54" fmla="*/ 2147483647 w 75"/>
              <a:gd name="T55" fmla="*/ 2147483647 h 149"/>
              <a:gd name="T56" fmla="*/ 2147483647 w 75"/>
              <a:gd name="T57" fmla="*/ 2147483647 h 149"/>
              <a:gd name="T58" fmla="*/ 2147483647 w 75"/>
              <a:gd name="T59" fmla="*/ 2147483647 h 149"/>
              <a:gd name="T60" fmla="*/ 2147483647 w 75"/>
              <a:gd name="T61" fmla="*/ 2147483647 h 149"/>
              <a:gd name="T62" fmla="*/ 2147483647 w 75"/>
              <a:gd name="T63" fmla="*/ 2147483647 h 149"/>
              <a:gd name="T64" fmla="*/ 2147483647 w 75"/>
              <a:gd name="T65" fmla="*/ 0 h 1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5"/>
              <a:gd name="T100" fmla="*/ 0 h 149"/>
              <a:gd name="T101" fmla="*/ 75 w 75"/>
              <a:gd name="T102" fmla="*/ 149 h 1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5" h="149">
                <a:moveTo>
                  <a:pt x="38" y="0"/>
                </a:moveTo>
                <a:lnTo>
                  <a:pt x="30" y="2"/>
                </a:lnTo>
                <a:lnTo>
                  <a:pt x="23" y="6"/>
                </a:lnTo>
                <a:lnTo>
                  <a:pt x="17" y="13"/>
                </a:lnTo>
                <a:lnTo>
                  <a:pt x="12" y="21"/>
                </a:lnTo>
                <a:lnTo>
                  <a:pt x="7" y="32"/>
                </a:lnTo>
                <a:lnTo>
                  <a:pt x="4" y="46"/>
                </a:lnTo>
                <a:lnTo>
                  <a:pt x="0" y="59"/>
                </a:lnTo>
                <a:lnTo>
                  <a:pt x="0" y="75"/>
                </a:lnTo>
                <a:lnTo>
                  <a:pt x="0" y="89"/>
                </a:lnTo>
                <a:lnTo>
                  <a:pt x="4" y="102"/>
                </a:lnTo>
                <a:lnTo>
                  <a:pt x="7" y="115"/>
                </a:lnTo>
                <a:lnTo>
                  <a:pt x="12" y="125"/>
                </a:lnTo>
                <a:lnTo>
                  <a:pt x="17" y="135"/>
                </a:lnTo>
                <a:lnTo>
                  <a:pt x="23" y="141"/>
                </a:lnTo>
                <a:lnTo>
                  <a:pt x="30" y="146"/>
                </a:lnTo>
                <a:lnTo>
                  <a:pt x="38" y="148"/>
                </a:lnTo>
                <a:lnTo>
                  <a:pt x="44" y="146"/>
                </a:lnTo>
                <a:lnTo>
                  <a:pt x="51" y="141"/>
                </a:lnTo>
                <a:lnTo>
                  <a:pt x="57" y="135"/>
                </a:lnTo>
                <a:lnTo>
                  <a:pt x="64" y="125"/>
                </a:lnTo>
                <a:lnTo>
                  <a:pt x="67" y="115"/>
                </a:lnTo>
                <a:lnTo>
                  <a:pt x="72" y="102"/>
                </a:lnTo>
                <a:lnTo>
                  <a:pt x="74" y="89"/>
                </a:lnTo>
                <a:lnTo>
                  <a:pt x="74" y="75"/>
                </a:lnTo>
                <a:lnTo>
                  <a:pt x="74" y="59"/>
                </a:lnTo>
                <a:lnTo>
                  <a:pt x="72" y="46"/>
                </a:lnTo>
                <a:lnTo>
                  <a:pt x="67" y="32"/>
                </a:lnTo>
                <a:lnTo>
                  <a:pt x="64" y="21"/>
                </a:lnTo>
                <a:lnTo>
                  <a:pt x="57" y="13"/>
                </a:lnTo>
                <a:lnTo>
                  <a:pt x="51" y="6"/>
                </a:lnTo>
                <a:lnTo>
                  <a:pt x="44" y="2"/>
                </a:lnTo>
                <a:lnTo>
                  <a:pt x="38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8" name="Freeform 70"/>
          <p:cNvSpPr>
            <a:spLocks/>
          </p:cNvSpPr>
          <p:nvPr/>
        </p:nvSpPr>
        <p:spPr bwMode="auto">
          <a:xfrm>
            <a:off x="4098925" y="4240213"/>
            <a:ext cx="119063" cy="236537"/>
          </a:xfrm>
          <a:custGeom>
            <a:avLst/>
            <a:gdLst>
              <a:gd name="T0" fmla="*/ 2147483647 w 75"/>
              <a:gd name="T1" fmla="*/ 0 h 149"/>
              <a:gd name="T2" fmla="*/ 2147483647 w 75"/>
              <a:gd name="T3" fmla="*/ 2147483647 h 149"/>
              <a:gd name="T4" fmla="*/ 2147483647 w 75"/>
              <a:gd name="T5" fmla="*/ 2147483647 h 149"/>
              <a:gd name="T6" fmla="*/ 2147483647 w 75"/>
              <a:gd name="T7" fmla="*/ 2147483647 h 149"/>
              <a:gd name="T8" fmla="*/ 2147483647 w 75"/>
              <a:gd name="T9" fmla="*/ 2147483647 h 149"/>
              <a:gd name="T10" fmla="*/ 2147483647 w 75"/>
              <a:gd name="T11" fmla="*/ 2147483647 h 149"/>
              <a:gd name="T12" fmla="*/ 2147483647 w 75"/>
              <a:gd name="T13" fmla="*/ 2147483647 h 149"/>
              <a:gd name="T14" fmla="*/ 0 w 75"/>
              <a:gd name="T15" fmla="*/ 2147483647 h 149"/>
              <a:gd name="T16" fmla="*/ 0 w 75"/>
              <a:gd name="T17" fmla="*/ 2147483647 h 149"/>
              <a:gd name="T18" fmla="*/ 0 w 75"/>
              <a:gd name="T19" fmla="*/ 2147483647 h 149"/>
              <a:gd name="T20" fmla="*/ 2147483647 w 75"/>
              <a:gd name="T21" fmla="*/ 2147483647 h 149"/>
              <a:gd name="T22" fmla="*/ 2147483647 w 75"/>
              <a:gd name="T23" fmla="*/ 2147483647 h 149"/>
              <a:gd name="T24" fmla="*/ 2147483647 w 75"/>
              <a:gd name="T25" fmla="*/ 2147483647 h 149"/>
              <a:gd name="T26" fmla="*/ 2147483647 w 75"/>
              <a:gd name="T27" fmla="*/ 2147483647 h 149"/>
              <a:gd name="T28" fmla="*/ 2147483647 w 75"/>
              <a:gd name="T29" fmla="*/ 2147483647 h 149"/>
              <a:gd name="T30" fmla="*/ 2147483647 w 75"/>
              <a:gd name="T31" fmla="*/ 2147483647 h 149"/>
              <a:gd name="T32" fmla="*/ 2147483647 w 75"/>
              <a:gd name="T33" fmla="*/ 2147483647 h 149"/>
              <a:gd name="T34" fmla="*/ 2147483647 w 75"/>
              <a:gd name="T35" fmla="*/ 2147483647 h 149"/>
              <a:gd name="T36" fmla="*/ 2147483647 w 75"/>
              <a:gd name="T37" fmla="*/ 2147483647 h 149"/>
              <a:gd name="T38" fmla="*/ 2147483647 w 75"/>
              <a:gd name="T39" fmla="*/ 2147483647 h 149"/>
              <a:gd name="T40" fmla="*/ 2147483647 w 75"/>
              <a:gd name="T41" fmla="*/ 2147483647 h 149"/>
              <a:gd name="T42" fmla="*/ 2147483647 w 75"/>
              <a:gd name="T43" fmla="*/ 2147483647 h 149"/>
              <a:gd name="T44" fmla="*/ 2147483647 w 75"/>
              <a:gd name="T45" fmla="*/ 2147483647 h 149"/>
              <a:gd name="T46" fmla="*/ 2147483647 w 75"/>
              <a:gd name="T47" fmla="*/ 2147483647 h 149"/>
              <a:gd name="T48" fmla="*/ 2147483647 w 75"/>
              <a:gd name="T49" fmla="*/ 2147483647 h 149"/>
              <a:gd name="T50" fmla="*/ 2147483647 w 75"/>
              <a:gd name="T51" fmla="*/ 2147483647 h 149"/>
              <a:gd name="T52" fmla="*/ 2147483647 w 75"/>
              <a:gd name="T53" fmla="*/ 2147483647 h 149"/>
              <a:gd name="T54" fmla="*/ 2147483647 w 75"/>
              <a:gd name="T55" fmla="*/ 2147483647 h 149"/>
              <a:gd name="T56" fmla="*/ 2147483647 w 75"/>
              <a:gd name="T57" fmla="*/ 2147483647 h 149"/>
              <a:gd name="T58" fmla="*/ 2147483647 w 75"/>
              <a:gd name="T59" fmla="*/ 2147483647 h 149"/>
              <a:gd name="T60" fmla="*/ 2147483647 w 75"/>
              <a:gd name="T61" fmla="*/ 2147483647 h 149"/>
              <a:gd name="T62" fmla="*/ 2147483647 w 75"/>
              <a:gd name="T63" fmla="*/ 2147483647 h 149"/>
              <a:gd name="T64" fmla="*/ 2147483647 w 75"/>
              <a:gd name="T65" fmla="*/ 0 h 1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5"/>
              <a:gd name="T100" fmla="*/ 0 h 149"/>
              <a:gd name="T101" fmla="*/ 75 w 75"/>
              <a:gd name="T102" fmla="*/ 149 h 1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5" h="149">
                <a:moveTo>
                  <a:pt x="38" y="0"/>
                </a:moveTo>
                <a:lnTo>
                  <a:pt x="30" y="2"/>
                </a:lnTo>
                <a:lnTo>
                  <a:pt x="23" y="6"/>
                </a:lnTo>
                <a:lnTo>
                  <a:pt x="17" y="13"/>
                </a:lnTo>
                <a:lnTo>
                  <a:pt x="12" y="21"/>
                </a:lnTo>
                <a:lnTo>
                  <a:pt x="7" y="32"/>
                </a:lnTo>
                <a:lnTo>
                  <a:pt x="4" y="46"/>
                </a:lnTo>
                <a:lnTo>
                  <a:pt x="0" y="59"/>
                </a:lnTo>
                <a:lnTo>
                  <a:pt x="0" y="75"/>
                </a:lnTo>
                <a:lnTo>
                  <a:pt x="0" y="89"/>
                </a:lnTo>
                <a:lnTo>
                  <a:pt x="4" y="102"/>
                </a:lnTo>
                <a:lnTo>
                  <a:pt x="7" y="115"/>
                </a:lnTo>
                <a:lnTo>
                  <a:pt x="12" y="125"/>
                </a:lnTo>
                <a:lnTo>
                  <a:pt x="17" y="135"/>
                </a:lnTo>
                <a:lnTo>
                  <a:pt x="23" y="141"/>
                </a:lnTo>
                <a:lnTo>
                  <a:pt x="30" y="146"/>
                </a:lnTo>
                <a:lnTo>
                  <a:pt x="38" y="148"/>
                </a:lnTo>
                <a:lnTo>
                  <a:pt x="44" y="146"/>
                </a:lnTo>
                <a:lnTo>
                  <a:pt x="51" y="141"/>
                </a:lnTo>
                <a:lnTo>
                  <a:pt x="57" y="135"/>
                </a:lnTo>
                <a:lnTo>
                  <a:pt x="64" y="125"/>
                </a:lnTo>
                <a:lnTo>
                  <a:pt x="67" y="115"/>
                </a:lnTo>
                <a:lnTo>
                  <a:pt x="72" y="102"/>
                </a:lnTo>
                <a:lnTo>
                  <a:pt x="74" y="89"/>
                </a:lnTo>
                <a:lnTo>
                  <a:pt x="74" y="75"/>
                </a:lnTo>
                <a:lnTo>
                  <a:pt x="74" y="59"/>
                </a:lnTo>
                <a:lnTo>
                  <a:pt x="72" y="46"/>
                </a:lnTo>
                <a:lnTo>
                  <a:pt x="67" y="32"/>
                </a:lnTo>
                <a:lnTo>
                  <a:pt x="64" y="21"/>
                </a:lnTo>
                <a:lnTo>
                  <a:pt x="57" y="13"/>
                </a:lnTo>
                <a:lnTo>
                  <a:pt x="51" y="6"/>
                </a:lnTo>
                <a:lnTo>
                  <a:pt x="44" y="2"/>
                </a:lnTo>
                <a:lnTo>
                  <a:pt x="38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9" name="Freeform 71"/>
          <p:cNvSpPr>
            <a:spLocks/>
          </p:cNvSpPr>
          <p:nvPr/>
        </p:nvSpPr>
        <p:spPr bwMode="auto">
          <a:xfrm>
            <a:off x="3397250" y="3886200"/>
            <a:ext cx="1255713" cy="561975"/>
          </a:xfrm>
          <a:custGeom>
            <a:avLst/>
            <a:gdLst>
              <a:gd name="T0" fmla="*/ 2147483647 w 791"/>
              <a:gd name="T1" fmla="*/ 2147483647 h 354"/>
              <a:gd name="T2" fmla="*/ 2147483647 w 791"/>
              <a:gd name="T3" fmla="*/ 2147483647 h 354"/>
              <a:gd name="T4" fmla="*/ 2147483647 w 791"/>
              <a:gd name="T5" fmla="*/ 2147483647 h 354"/>
              <a:gd name="T6" fmla="*/ 2147483647 w 791"/>
              <a:gd name="T7" fmla="*/ 2147483647 h 354"/>
              <a:gd name="T8" fmla="*/ 2147483647 w 791"/>
              <a:gd name="T9" fmla="*/ 2147483647 h 354"/>
              <a:gd name="T10" fmla="*/ 2147483647 w 791"/>
              <a:gd name="T11" fmla="*/ 2147483647 h 354"/>
              <a:gd name="T12" fmla="*/ 2147483647 w 791"/>
              <a:gd name="T13" fmla="*/ 2147483647 h 354"/>
              <a:gd name="T14" fmla="*/ 2147483647 w 791"/>
              <a:gd name="T15" fmla="*/ 2147483647 h 354"/>
              <a:gd name="T16" fmla="*/ 2147483647 w 791"/>
              <a:gd name="T17" fmla="*/ 2147483647 h 354"/>
              <a:gd name="T18" fmla="*/ 2147483647 w 791"/>
              <a:gd name="T19" fmla="*/ 0 h 354"/>
              <a:gd name="T20" fmla="*/ 0 w 791"/>
              <a:gd name="T21" fmla="*/ 2147483647 h 354"/>
              <a:gd name="T22" fmla="*/ 2147483647 w 791"/>
              <a:gd name="T23" fmla="*/ 2147483647 h 3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1"/>
              <a:gd name="T37" fmla="*/ 0 h 354"/>
              <a:gd name="T38" fmla="*/ 791 w 791"/>
              <a:gd name="T39" fmla="*/ 354 h 3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1" h="354">
                <a:moveTo>
                  <a:pt x="38" y="353"/>
                </a:moveTo>
                <a:lnTo>
                  <a:pt x="790" y="44"/>
                </a:lnTo>
                <a:lnTo>
                  <a:pt x="790" y="38"/>
                </a:lnTo>
                <a:lnTo>
                  <a:pt x="790" y="31"/>
                </a:lnTo>
                <a:lnTo>
                  <a:pt x="789" y="25"/>
                </a:lnTo>
                <a:lnTo>
                  <a:pt x="789" y="20"/>
                </a:lnTo>
                <a:lnTo>
                  <a:pt x="787" y="13"/>
                </a:lnTo>
                <a:lnTo>
                  <a:pt x="785" y="8"/>
                </a:lnTo>
                <a:lnTo>
                  <a:pt x="784" y="5"/>
                </a:lnTo>
                <a:lnTo>
                  <a:pt x="782" y="0"/>
                </a:lnTo>
                <a:lnTo>
                  <a:pt x="0" y="267"/>
                </a:lnTo>
                <a:lnTo>
                  <a:pt x="38" y="353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0" name="Freeform 72"/>
          <p:cNvSpPr>
            <a:spLocks/>
          </p:cNvSpPr>
          <p:nvPr/>
        </p:nvSpPr>
        <p:spPr bwMode="auto">
          <a:xfrm>
            <a:off x="3397250" y="3886200"/>
            <a:ext cx="1255713" cy="561975"/>
          </a:xfrm>
          <a:custGeom>
            <a:avLst/>
            <a:gdLst>
              <a:gd name="T0" fmla="*/ 2147483647 w 791"/>
              <a:gd name="T1" fmla="*/ 2147483647 h 354"/>
              <a:gd name="T2" fmla="*/ 2147483647 w 791"/>
              <a:gd name="T3" fmla="*/ 2147483647 h 354"/>
              <a:gd name="T4" fmla="*/ 2147483647 w 791"/>
              <a:gd name="T5" fmla="*/ 2147483647 h 354"/>
              <a:gd name="T6" fmla="*/ 2147483647 w 791"/>
              <a:gd name="T7" fmla="*/ 2147483647 h 354"/>
              <a:gd name="T8" fmla="*/ 2147483647 w 791"/>
              <a:gd name="T9" fmla="*/ 2147483647 h 354"/>
              <a:gd name="T10" fmla="*/ 2147483647 w 791"/>
              <a:gd name="T11" fmla="*/ 2147483647 h 354"/>
              <a:gd name="T12" fmla="*/ 2147483647 w 791"/>
              <a:gd name="T13" fmla="*/ 2147483647 h 354"/>
              <a:gd name="T14" fmla="*/ 2147483647 w 791"/>
              <a:gd name="T15" fmla="*/ 2147483647 h 354"/>
              <a:gd name="T16" fmla="*/ 2147483647 w 791"/>
              <a:gd name="T17" fmla="*/ 2147483647 h 354"/>
              <a:gd name="T18" fmla="*/ 2147483647 w 791"/>
              <a:gd name="T19" fmla="*/ 0 h 354"/>
              <a:gd name="T20" fmla="*/ 0 w 791"/>
              <a:gd name="T21" fmla="*/ 2147483647 h 354"/>
              <a:gd name="T22" fmla="*/ 2147483647 w 791"/>
              <a:gd name="T23" fmla="*/ 2147483647 h 3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1"/>
              <a:gd name="T37" fmla="*/ 0 h 354"/>
              <a:gd name="T38" fmla="*/ 791 w 791"/>
              <a:gd name="T39" fmla="*/ 354 h 3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1" h="354">
                <a:moveTo>
                  <a:pt x="38" y="353"/>
                </a:moveTo>
                <a:lnTo>
                  <a:pt x="790" y="44"/>
                </a:lnTo>
                <a:lnTo>
                  <a:pt x="790" y="38"/>
                </a:lnTo>
                <a:lnTo>
                  <a:pt x="790" y="31"/>
                </a:lnTo>
                <a:lnTo>
                  <a:pt x="789" y="25"/>
                </a:lnTo>
                <a:lnTo>
                  <a:pt x="789" y="20"/>
                </a:lnTo>
                <a:lnTo>
                  <a:pt x="787" y="13"/>
                </a:lnTo>
                <a:lnTo>
                  <a:pt x="785" y="8"/>
                </a:lnTo>
                <a:lnTo>
                  <a:pt x="784" y="5"/>
                </a:lnTo>
                <a:lnTo>
                  <a:pt x="782" y="0"/>
                </a:lnTo>
                <a:lnTo>
                  <a:pt x="0" y="267"/>
                </a:lnTo>
                <a:lnTo>
                  <a:pt x="38" y="353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1" name="Freeform 73"/>
          <p:cNvSpPr>
            <a:spLocks/>
          </p:cNvSpPr>
          <p:nvPr/>
        </p:nvSpPr>
        <p:spPr bwMode="auto">
          <a:xfrm>
            <a:off x="3459163" y="3951288"/>
            <a:ext cx="1200150" cy="569912"/>
          </a:xfrm>
          <a:custGeom>
            <a:avLst/>
            <a:gdLst>
              <a:gd name="T0" fmla="*/ 0 w 756"/>
              <a:gd name="T1" fmla="*/ 2147483647 h 359"/>
              <a:gd name="T2" fmla="*/ 2147483647 w 756"/>
              <a:gd name="T3" fmla="*/ 2147483647 h 359"/>
              <a:gd name="T4" fmla="*/ 2147483647 w 756"/>
              <a:gd name="T5" fmla="*/ 2147483647 h 359"/>
              <a:gd name="T6" fmla="*/ 2147483647 w 756"/>
              <a:gd name="T7" fmla="*/ 2147483647 h 359"/>
              <a:gd name="T8" fmla="*/ 2147483647 w 756"/>
              <a:gd name="T9" fmla="*/ 2147483647 h 359"/>
              <a:gd name="T10" fmla="*/ 2147483647 w 756"/>
              <a:gd name="T11" fmla="*/ 2147483647 h 359"/>
              <a:gd name="T12" fmla="*/ 2147483647 w 756"/>
              <a:gd name="T13" fmla="*/ 2147483647 h 359"/>
              <a:gd name="T14" fmla="*/ 2147483647 w 756"/>
              <a:gd name="T15" fmla="*/ 2147483647 h 359"/>
              <a:gd name="T16" fmla="*/ 2147483647 w 756"/>
              <a:gd name="T17" fmla="*/ 2147483647 h 359"/>
              <a:gd name="T18" fmla="*/ 2147483647 w 756"/>
              <a:gd name="T19" fmla="*/ 2147483647 h 359"/>
              <a:gd name="T20" fmla="*/ 2147483647 w 756"/>
              <a:gd name="T21" fmla="*/ 0 h 359"/>
              <a:gd name="T22" fmla="*/ 0 w 756"/>
              <a:gd name="T23" fmla="*/ 2147483647 h 3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6"/>
              <a:gd name="T37" fmla="*/ 0 h 359"/>
              <a:gd name="T38" fmla="*/ 756 w 756"/>
              <a:gd name="T39" fmla="*/ 359 h 3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6" h="359">
                <a:moveTo>
                  <a:pt x="0" y="314"/>
                </a:moveTo>
                <a:lnTo>
                  <a:pt x="28" y="358"/>
                </a:lnTo>
                <a:lnTo>
                  <a:pt x="750" y="45"/>
                </a:lnTo>
                <a:lnTo>
                  <a:pt x="751" y="39"/>
                </a:lnTo>
                <a:lnTo>
                  <a:pt x="751" y="34"/>
                </a:lnTo>
                <a:lnTo>
                  <a:pt x="753" y="31"/>
                </a:lnTo>
                <a:lnTo>
                  <a:pt x="753" y="26"/>
                </a:lnTo>
                <a:lnTo>
                  <a:pt x="753" y="21"/>
                </a:lnTo>
                <a:lnTo>
                  <a:pt x="753" y="15"/>
                </a:lnTo>
                <a:lnTo>
                  <a:pt x="753" y="8"/>
                </a:lnTo>
                <a:lnTo>
                  <a:pt x="755" y="0"/>
                </a:lnTo>
                <a:lnTo>
                  <a:pt x="0" y="314"/>
                </a:lnTo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2" name="Freeform 74"/>
          <p:cNvSpPr>
            <a:spLocks/>
          </p:cNvSpPr>
          <p:nvPr/>
        </p:nvSpPr>
        <p:spPr bwMode="auto">
          <a:xfrm>
            <a:off x="3459163" y="3951288"/>
            <a:ext cx="1200150" cy="569912"/>
          </a:xfrm>
          <a:custGeom>
            <a:avLst/>
            <a:gdLst>
              <a:gd name="T0" fmla="*/ 0 w 756"/>
              <a:gd name="T1" fmla="*/ 2147483647 h 359"/>
              <a:gd name="T2" fmla="*/ 2147483647 w 756"/>
              <a:gd name="T3" fmla="*/ 2147483647 h 359"/>
              <a:gd name="T4" fmla="*/ 2147483647 w 756"/>
              <a:gd name="T5" fmla="*/ 2147483647 h 359"/>
              <a:gd name="T6" fmla="*/ 2147483647 w 756"/>
              <a:gd name="T7" fmla="*/ 2147483647 h 359"/>
              <a:gd name="T8" fmla="*/ 2147483647 w 756"/>
              <a:gd name="T9" fmla="*/ 2147483647 h 359"/>
              <a:gd name="T10" fmla="*/ 2147483647 w 756"/>
              <a:gd name="T11" fmla="*/ 2147483647 h 359"/>
              <a:gd name="T12" fmla="*/ 2147483647 w 756"/>
              <a:gd name="T13" fmla="*/ 2147483647 h 359"/>
              <a:gd name="T14" fmla="*/ 2147483647 w 756"/>
              <a:gd name="T15" fmla="*/ 2147483647 h 359"/>
              <a:gd name="T16" fmla="*/ 2147483647 w 756"/>
              <a:gd name="T17" fmla="*/ 2147483647 h 359"/>
              <a:gd name="T18" fmla="*/ 2147483647 w 756"/>
              <a:gd name="T19" fmla="*/ 2147483647 h 359"/>
              <a:gd name="T20" fmla="*/ 2147483647 w 756"/>
              <a:gd name="T21" fmla="*/ 0 h 359"/>
              <a:gd name="T22" fmla="*/ 0 w 756"/>
              <a:gd name="T23" fmla="*/ 2147483647 h 3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6"/>
              <a:gd name="T37" fmla="*/ 0 h 359"/>
              <a:gd name="T38" fmla="*/ 756 w 756"/>
              <a:gd name="T39" fmla="*/ 359 h 3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6" h="359">
                <a:moveTo>
                  <a:pt x="0" y="314"/>
                </a:moveTo>
                <a:lnTo>
                  <a:pt x="28" y="358"/>
                </a:lnTo>
                <a:lnTo>
                  <a:pt x="750" y="45"/>
                </a:lnTo>
                <a:lnTo>
                  <a:pt x="751" y="39"/>
                </a:lnTo>
                <a:lnTo>
                  <a:pt x="751" y="34"/>
                </a:lnTo>
                <a:lnTo>
                  <a:pt x="753" y="31"/>
                </a:lnTo>
                <a:lnTo>
                  <a:pt x="753" y="26"/>
                </a:lnTo>
                <a:lnTo>
                  <a:pt x="753" y="21"/>
                </a:lnTo>
                <a:lnTo>
                  <a:pt x="753" y="15"/>
                </a:lnTo>
                <a:lnTo>
                  <a:pt x="753" y="8"/>
                </a:lnTo>
                <a:lnTo>
                  <a:pt x="755" y="0"/>
                </a:lnTo>
                <a:lnTo>
                  <a:pt x="0" y="314"/>
                </a:lnTo>
              </a:path>
            </a:pathLst>
          </a:custGeom>
          <a:noFill/>
          <a:ln w="12700" cap="rnd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3" name="Freeform 75"/>
          <p:cNvSpPr>
            <a:spLocks/>
          </p:cNvSpPr>
          <p:nvPr/>
        </p:nvSpPr>
        <p:spPr bwMode="auto">
          <a:xfrm>
            <a:off x="2327275" y="2932113"/>
            <a:ext cx="1516063" cy="2581275"/>
          </a:xfrm>
          <a:custGeom>
            <a:avLst/>
            <a:gdLst>
              <a:gd name="T0" fmla="*/ 2147483647 w 955"/>
              <a:gd name="T1" fmla="*/ 2147483647 h 1626"/>
              <a:gd name="T2" fmla="*/ 2147483647 w 955"/>
              <a:gd name="T3" fmla="*/ 2147483647 h 1626"/>
              <a:gd name="T4" fmla="*/ 2147483647 w 955"/>
              <a:gd name="T5" fmla="*/ 2147483647 h 1626"/>
              <a:gd name="T6" fmla="*/ 2147483647 w 955"/>
              <a:gd name="T7" fmla="*/ 2147483647 h 1626"/>
              <a:gd name="T8" fmla="*/ 2147483647 w 955"/>
              <a:gd name="T9" fmla="*/ 2147483647 h 1626"/>
              <a:gd name="T10" fmla="*/ 2147483647 w 955"/>
              <a:gd name="T11" fmla="*/ 2147483647 h 1626"/>
              <a:gd name="T12" fmla="*/ 2147483647 w 955"/>
              <a:gd name="T13" fmla="*/ 2147483647 h 1626"/>
              <a:gd name="T14" fmla="*/ 2147483647 w 955"/>
              <a:gd name="T15" fmla="*/ 2147483647 h 1626"/>
              <a:gd name="T16" fmla="*/ 2147483647 w 955"/>
              <a:gd name="T17" fmla="*/ 2147483647 h 1626"/>
              <a:gd name="T18" fmla="*/ 2147483647 w 955"/>
              <a:gd name="T19" fmla="*/ 2147483647 h 1626"/>
              <a:gd name="T20" fmla="*/ 2147483647 w 955"/>
              <a:gd name="T21" fmla="*/ 2147483647 h 1626"/>
              <a:gd name="T22" fmla="*/ 2147483647 w 955"/>
              <a:gd name="T23" fmla="*/ 2147483647 h 1626"/>
              <a:gd name="T24" fmla="*/ 2147483647 w 955"/>
              <a:gd name="T25" fmla="*/ 2147483647 h 1626"/>
              <a:gd name="T26" fmla="*/ 2147483647 w 955"/>
              <a:gd name="T27" fmla="*/ 2147483647 h 1626"/>
              <a:gd name="T28" fmla="*/ 2147483647 w 955"/>
              <a:gd name="T29" fmla="*/ 2147483647 h 1626"/>
              <a:gd name="T30" fmla="*/ 2147483647 w 955"/>
              <a:gd name="T31" fmla="*/ 2147483647 h 1626"/>
              <a:gd name="T32" fmla="*/ 2147483647 w 955"/>
              <a:gd name="T33" fmla="*/ 2147483647 h 1626"/>
              <a:gd name="T34" fmla="*/ 2147483647 w 955"/>
              <a:gd name="T35" fmla="*/ 2147483647 h 1626"/>
              <a:gd name="T36" fmla="*/ 2147483647 w 955"/>
              <a:gd name="T37" fmla="*/ 2147483647 h 1626"/>
              <a:gd name="T38" fmla="*/ 2147483647 w 955"/>
              <a:gd name="T39" fmla="*/ 2147483647 h 1626"/>
              <a:gd name="T40" fmla="*/ 2147483647 w 955"/>
              <a:gd name="T41" fmla="*/ 2147483647 h 1626"/>
              <a:gd name="T42" fmla="*/ 2147483647 w 955"/>
              <a:gd name="T43" fmla="*/ 2147483647 h 1626"/>
              <a:gd name="T44" fmla="*/ 2147483647 w 955"/>
              <a:gd name="T45" fmla="*/ 2147483647 h 1626"/>
              <a:gd name="T46" fmla="*/ 2147483647 w 955"/>
              <a:gd name="T47" fmla="*/ 2147483647 h 1626"/>
              <a:gd name="T48" fmla="*/ 2147483647 w 955"/>
              <a:gd name="T49" fmla="*/ 2147483647 h 1626"/>
              <a:gd name="T50" fmla="*/ 2147483647 w 955"/>
              <a:gd name="T51" fmla="*/ 2147483647 h 1626"/>
              <a:gd name="T52" fmla="*/ 2147483647 w 955"/>
              <a:gd name="T53" fmla="*/ 2147483647 h 1626"/>
              <a:gd name="T54" fmla="*/ 2147483647 w 955"/>
              <a:gd name="T55" fmla="*/ 2147483647 h 1626"/>
              <a:gd name="T56" fmla="*/ 2147483647 w 955"/>
              <a:gd name="T57" fmla="*/ 2147483647 h 1626"/>
              <a:gd name="T58" fmla="*/ 2147483647 w 955"/>
              <a:gd name="T59" fmla="*/ 2147483647 h 1626"/>
              <a:gd name="T60" fmla="*/ 2147483647 w 955"/>
              <a:gd name="T61" fmla="*/ 2147483647 h 1626"/>
              <a:gd name="T62" fmla="*/ 2147483647 w 955"/>
              <a:gd name="T63" fmla="*/ 2147483647 h 1626"/>
              <a:gd name="T64" fmla="*/ 2147483647 w 955"/>
              <a:gd name="T65" fmla="*/ 2147483647 h 1626"/>
              <a:gd name="T66" fmla="*/ 2147483647 w 955"/>
              <a:gd name="T67" fmla="*/ 2147483647 h 1626"/>
              <a:gd name="T68" fmla="*/ 2147483647 w 955"/>
              <a:gd name="T69" fmla="*/ 2147483647 h 1626"/>
              <a:gd name="T70" fmla="*/ 2147483647 w 955"/>
              <a:gd name="T71" fmla="*/ 2147483647 h 1626"/>
              <a:gd name="T72" fmla="*/ 2147483647 w 955"/>
              <a:gd name="T73" fmla="*/ 2147483647 h 1626"/>
              <a:gd name="T74" fmla="*/ 2147483647 w 955"/>
              <a:gd name="T75" fmla="*/ 2147483647 h 1626"/>
              <a:gd name="T76" fmla="*/ 2147483647 w 955"/>
              <a:gd name="T77" fmla="*/ 2147483647 h 1626"/>
              <a:gd name="T78" fmla="*/ 2147483647 w 955"/>
              <a:gd name="T79" fmla="*/ 2147483647 h 1626"/>
              <a:gd name="T80" fmla="*/ 2147483647 w 955"/>
              <a:gd name="T81" fmla="*/ 2147483647 h 1626"/>
              <a:gd name="T82" fmla="*/ 2147483647 w 955"/>
              <a:gd name="T83" fmla="*/ 2147483647 h 1626"/>
              <a:gd name="T84" fmla="*/ 2147483647 w 955"/>
              <a:gd name="T85" fmla="*/ 2147483647 h 1626"/>
              <a:gd name="T86" fmla="*/ 2147483647 w 955"/>
              <a:gd name="T87" fmla="*/ 2147483647 h 16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55"/>
              <a:gd name="T133" fmla="*/ 0 h 1626"/>
              <a:gd name="T134" fmla="*/ 955 w 955"/>
              <a:gd name="T135" fmla="*/ 1626 h 162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55" h="1626">
                <a:moveTo>
                  <a:pt x="882" y="0"/>
                </a:moveTo>
                <a:lnTo>
                  <a:pt x="852" y="7"/>
                </a:lnTo>
                <a:lnTo>
                  <a:pt x="819" y="15"/>
                </a:lnTo>
                <a:lnTo>
                  <a:pt x="785" y="24"/>
                </a:lnTo>
                <a:lnTo>
                  <a:pt x="749" y="34"/>
                </a:lnTo>
                <a:lnTo>
                  <a:pt x="674" y="59"/>
                </a:lnTo>
                <a:lnTo>
                  <a:pt x="600" y="86"/>
                </a:lnTo>
                <a:lnTo>
                  <a:pt x="523" y="115"/>
                </a:lnTo>
                <a:lnTo>
                  <a:pt x="450" y="146"/>
                </a:lnTo>
                <a:lnTo>
                  <a:pt x="382" y="177"/>
                </a:lnTo>
                <a:lnTo>
                  <a:pt x="318" y="206"/>
                </a:lnTo>
                <a:lnTo>
                  <a:pt x="323" y="224"/>
                </a:lnTo>
                <a:lnTo>
                  <a:pt x="323" y="241"/>
                </a:lnTo>
                <a:lnTo>
                  <a:pt x="320" y="255"/>
                </a:lnTo>
                <a:lnTo>
                  <a:pt x="315" y="268"/>
                </a:lnTo>
                <a:lnTo>
                  <a:pt x="307" y="281"/>
                </a:lnTo>
                <a:lnTo>
                  <a:pt x="297" y="291"/>
                </a:lnTo>
                <a:lnTo>
                  <a:pt x="286" y="301"/>
                </a:lnTo>
                <a:lnTo>
                  <a:pt x="275" y="309"/>
                </a:lnTo>
                <a:lnTo>
                  <a:pt x="262" y="314"/>
                </a:lnTo>
                <a:lnTo>
                  <a:pt x="247" y="319"/>
                </a:lnTo>
                <a:lnTo>
                  <a:pt x="234" y="320"/>
                </a:lnTo>
                <a:lnTo>
                  <a:pt x="219" y="320"/>
                </a:lnTo>
                <a:lnTo>
                  <a:pt x="206" y="319"/>
                </a:lnTo>
                <a:lnTo>
                  <a:pt x="193" y="314"/>
                </a:lnTo>
                <a:lnTo>
                  <a:pt x="184" y="307"/>
                </a:lnTo>
                <a:lnTo>
                  <a:pt x="174" y="299"/>
                </a:lnTo>
                <a:lnTo>
                  <a:pt x="149" y="315"/>
                </a:lnTo>
                <a:lnTo>
                  <a:pt x="125" y="332"/>
                </a:lnTo>
                <a:lnTo>
                  <a:pt x="102" y="348"/>
                </a:lnTo>
                <a:lnTo>
                  <a:pt x="80" y="364"/>
                </a:lnTo>
                <a:lnTo>
                  <a:pt x="58" y="380"/>
                </a:lnTo>
                <a:lnTo>
                  <a:pt x="37" y="395"/>
                </a:lnTo>
                <a:lnTo>
                  <a:pt x="18" y="411"/>
                </a:lnTo>
                <a:lnTo>
                  <a:pt x="0" y="427"/>
                </a:lnTo>
                <a:lnTo>
                  <a:pt x="14" y="488"/>
                </a:lnTo>
                <a:lnTo>
                  <a:pt x="26" y="548"/>
                </a:lnTo>
                <a:lnTo>
                  <a:pt x="37" y="608"/>
                </a:lnTo>
                <a:lnTo>
                  <a:pt x="47" y="666"/>
                </a:lnTo>
                <a:lnTo>
                  <a:pt x="57" y="725"/>
                </a:lnTo>
                <a:lnTo>
                  <a:pt x="65" y="783"/>
                </a:lnTo>
                <a:lnTo>
                  <a:pt x="73" y="840"/>
                </a:lnTo>
                <a:lnTo>
                  <a:pt x="83" y="897"/>
                </a:lnTo>
                <a:lnTo>
                  <a:pt x="94" y="900"/>
                </a:lnTo>
                <a:lnTo>
                  <a:pt x="104" y="904"/>
                </a:lnTo>
                <a:lnTo>
                  <a:pt x="115" y="907"/>
                </a:lnTo>
                <a:lnTo>
                  <a:pt x="123" y="912"/>
                </a:lnTo>
                <a:lnTo>
                  <a:pt x="132" y="918"/>
                </a:lnTo>
                <a:lnTo>
                  <a:pt x="140" y="923"/>
                </a:lnTo>
                <a:lnTo>
                  <a:pt x="146" y="930"/>
                </a:lnTo>
                <a:lnTo>
                  <a:pt x="153" y="936"/>
                </a:lnTo>
                <a:lnTo>
                  <a:pt x="162" y="952"/>
                </a:lnTo>
                <a:lnTo>
                  <a:pt x="171" y="969"/>
                </a:lnTo>
                <a:lnTo>
                  <a:pt x="174" y="985"/>
                </a:lnTo>
                <a:lnTo>
                  <a:pt x="175" y="1003"/>
                </a:lnTo>
                <a:lnTo>
                  <a:pt x="175" y="1021"/>
                </a:lnTo>
                <a:lnTo>
                  <a:pt x="172" y="1039"/>
                </a:lnTo>
                <a:lnTo>
                  <a:pt x="166" y="1056"/>
                </a:lnTo>
                <a:lnTo>
                  <a:pt x="156" y="1073"/>
                </a:lnTo>
                <a:lnTo>
                  <a:pt x="145" y="1087"/>
                </a:lnTo>
                <a:lnTo>
                  <a:pt x="132" y="1100"/>
                </a:lnTo>
                <a:lnTo>
                  <a:pt x="123" y="1105"/>
                </a:lnTo>
                <a:lnTo>
                  <a:pt x="115" y="1110"/>
                </a:lnTo>
                <a:lnTo>
                  <a:pt x="106" y="1115"/>
                </a:lnTo>
                <a:lnTo>
                  <a:pt x="97" y="1118"/>
                </a:lnTo>
                <a:lnTo>
                  <a:pt x="97" y="1154"/>
                </a:lnTo>
                <a:lnTo>
                  <a:pt x="99" y="1191"/>
                </a:lnTo>
                <a:lnTo>
                  <a:pt x="101" y="1230"/>
                </a:lnTo>
                <a:lnTo>
                  <a:pt x="101" y="1273"/>
                </a:lnTo>
                <a:lnTo>
                  <a:pt x="102" y="1315"/>
                </a:lnTo>
                <a:lnTo>
                  <a:pt x="104" y="1357"/>
                </a:lnTo>
                <a:lnTo>
                  <a:pt x="104" y="1398"/>
                </a:lnTo>
                <a:lnTo>
                  <a:pt x="104" y="1438"/>
                </a:lnTo>
                <a:lnTo>
                  <a:pt x="179" y="1455"/>
                </a:lnTo>
                <a:lnTo>
                  <a:pt x="257" y="1472"/>
                </a:lnTo>
                <a:lnTo>
                  <a:pt x="338" y="1492"/>
                </a:lnTo>
                <a:lnTo>
                  <a:pt x="426" y="1513"/>
                </a:lnTo>
                <a:lnTo>
                  <a:pt x="520" y="1536"/>
                </a:lnTo>
                <a:lnTo>
                  <a:pt x="626" y="1562"/>
                </a:lnTo>
                <a:lnTo>
                  <a:pt x="739" y="1591"/>
                </a:lnTo>
                <a:lnTo>
                  <a:pt x="866" y="1625"/>
                </a:lnTo>
                <a:lnTo>
                  <a:pt x="884" y="1546"/>
                </a:lnTo>
                <a:lnTo>
                  <a:pt x="899" y="1461"/>
                </a:lnTo>
                <a:lnTo>
                  <a:pt x="912" y="1370"/>
                </a:lnTo>
                <a:lnTo>
                  <a:pt x="925" y="1273"/>
                </a:lnTo>
                <a:lnTo>
                  <a:pt x="934" y="1173"/>
                </a:lnTo>
                <a:lnTo>
                  <a:pt x="943" y="1069"/>
                </a:lnTo>
                <a:lnTo>
                  <a:pt x="947" y="962"/>
                </a:lnTo>
                <a:lnTo>
                  <a:pt x="951" y="853"/>
                </a:lnTo>
                <a:lnTo>
                  <a:pt x="952" y="827"/>
                </a:lnTo>
                <a:lnTo>
                  <a:pt x="952" y="806"/>
                </a:lnTo>
                <a:lnTo>
                  <a:pt x="952" y="785"/>
                </a:lnTo>
                <a:lnTo>
                  <a:pt x="954" y="765"/>
                </a:lnTo>
                <a:lnTo>
                  <a:pt x="954" y="748"/>
                </a:lnTo>
                <a:lnTo>
                  <a:pt x="954" y="726"/>
                </a:lnTo>
                <a:lnTo>
                  <a:pt x="954" y="705"/>
                </a:lnTo>
                <a:lnTo>
                  <a:pt x="954" y="679"/>
                </a:lnTo>
                <a:lnTo>
                  <a:pt x="939" y="678"/>
                </a:lnTo>
                <a:lnTo>
                  <a:pt x="928" y="674"/>
                </a:lnTo>
                <a:lnTo>
                  <a:pt x="917" y="670"/>
                </a:lnTo>
                <a:lnTo>
                  <a:pt x="905" y="663"/>
                </a:lnTo>
                <a:lnTo>
                  <a:pt x="895" y="657"/>
                </a:lnTo>
                <a:lnTo>
                  <a:pt x="887" y="648"/>
                </a:lnTo>
                <a:lnTo>
                  <a:pt x="879" y="640"/>
                </a:lnTo>
                <a:lnTo>
                  <a:pt x="873" y="631"/>
                </a:lnTo>
                <a:lnTo>
                  <a:pt x="868" y="621"/>
                </a:lnTo>
                <a:lnTo>
                  <a:pt x="863" y="609"/>
                </a:lnTo>
                <a:lnTo>
                  <a:pt x="858" y="598"/>
                </a:lnTo>
                <a:lnTo>
                  <a:pt x="855" y="587"/>
                </a:lnTo>
                <a:lnTo>
                  <a:pt x="850" y="562"/>
                </a:lnTo>
                <a:lnTo>
                  <a:pt x="850" y="536"/>
                </a:lnTo>
                <a:lnTo>
                  <a:pt x="852" y="512"/>
                </a:lnTo>
                <a:lnTo>
                  <a:pt x="856" y="488"/>
                </a:lnTo>
                <a:lnTo>
                  <a:pt x="860" y="476"/>
                </a:lnTo>
                <a:lnTo>
                  <a:pt x="865" y="465"/>
                </a:lnTo>
                <a:lnTo>
                  <a:pt x="869" y="453"/>
                </a:lnTo>
                <a:lnTo>
                  <a:pt x="874" y="444"/>
                </a:lnTo>
                <a:lnTo>
                  <a:pt x="881" y="436"/>
                </a:lnTo>
                <a:lnTo>
                  <a:pt x="887" y="427"/>
                </a:lnTo>
                <a:lnTo>
                  <a:pt x="895" y="419"/>
                </a:lnTo>
                <a:lnTo>
                  <a:pt x="902" y="413"/>
                </a:lnTo>
                <a:lnTo>
                  <a:pt x="912" y="408"/>
                </a:lnTo>
                <a:lnTo>
                  <a:pt x="920" y="403"/>
                </a:lnTo>
                <a:lnTo>
                  <a:pt x="930" y="401"/>
                </a:lnTo>
                <a:lnTo>
                  <a:pt x="939" y="400"/>
                </a:lnTo>
                <a:lnTo>
                  <a:pt x="936" y="346"/>
                </a:lnTo>
                <a:lnTo>
                  <a:pt x="930" y="294"/>
                </a:lnTo>
                <a:lnTo>
                  <a:pt x="925" y="244"/>
                </a:lnTo>
                <a:lnTo>
                  <a:pt x="918" y="193"/>
                </a:lnTo>
                <a:lnTo>
                  <a:pt x="910" y="145"/>
                </a:lnTo>
                <a:lnTo>
                  <a:pt x="902" y="96"/>
                </a:lnTo>
                <a:lnTo>
                  <a:pt x="894" y="47"/>
                </a:lnTo>
                <a:lnTo>
                  <a:pt x="882" y="0"/>
                </a:lnTo>
              </a:path>
            </a:pathLst>
          </a:custGeom>
          <a:solidFill>
            <a:srgbClr val="FAF0A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4" name="Freeform 76"/>
          <p:cNvSpPr>
            <a:spLocks/>
          </p:cNvSpPr>
          <p:nvPr/>
        </p:nvSpPr>
        <p:spPr bwMode="auto">
          <a:xfrm>
            <a:off x="2327275" y="2932113"/>
            <a:ext cx="1516063" cy="2581275"/>
          </a:xfrm>
          <a:custGeom>
            <a:avLst/>
            <a:gdLst>
              <a:gd name="T0" fmla="*/ 2147483647 w 955"/>
              <a:gd name="T1" fmla="*/ 2147483647 h 1626"/>
              <a:gd name="T2" fmla="*/ 2147483647 w 955"/>
              <a:gd name="T3" fmla="*/ 2147483647 h 1626"/>
              <a:gd name="T4" fmla="*/ 2147483647 w 955"/>
              <a:gd name="T5" fmla="*/ 2147483647 h 1626"/>
              <a:gd name="T6" fmla="*/ 2147483647 w 955"/>
              <a:gd name="T7" fmla="*/ 2147483647 h 1626"/>
              <a:gd name="T8" fmla="*/ 2147483647 w 955"/>
              <a:gd name="T9" fmla="*/ 2147483647 h 1626"/>
              <a:gd name="T10" fmla="*/ 2147483647 w 955"/>
              <a:gd name="T11" fmla="*/ 2147483647 h 1626"/>
              <a:gd name="T12" fmla="*/ 2147483647 w 955"/>
              <a:gd name="T13" fmla="*/ 2147483647 h 1626"/>
              <a:gd name="T14" fmla="*/ 2147483647 w 955"/>
              <a:gd name="T15" fmla="*/ 2147483647 h 1626"/>
              <a:gd name="T16" fmla="*/ 2147483647 w 955"/>
              <a:gd name="T17" fmla="*/ 2147483647 h 1626"/>
              <a:gd name="T18" fmla="*/ 2147483647 w 955"/>
              <a:gd name="T19" fmla="*/ 2147483647 h 1626"/>
              <a:gd name="T20" fmla="*/ 2147483647 w 955"/>
              <a:gd name="T21" fmla="*/ 2147483647 h 1626"/>
              <a:gd name="T22" fmla="*/ 2147483647 w 955"/>
              <a:gd name="T23" fmla="*/ 2147483647 h 1626"/>
              <a:gd name="T24" fmla="*/ 2147483647 w 955"/>
              <a:gd name="T25" fmla="*/ 2147483647 h 1626"/>
              <a:gd name="T26" fmla="*/ 2147483647 w 955"/>
              <a:gd name="T27" fmla="*/ 2147483647 h 1626"/>
              <a:gd name="T28" fmla="*/ 2147483647 w 955"/>
              <a:gd name="T29" fmla="*/ 2147483647 h 1626"/>
              <a:gd name="T30" fmla="*/ 2147483647 w 955"/>
              <a:gd name="T31" fmla="*/ 2147483647 h 1626"/>
              <a:gd name="T32" fmla="*/ 2147483647 w 955"/>
              <a:gd name="T33" fmla="*/ 2147483647 h 1626"/>
              <a:gd name="T34" fmla="*/ 2147483647 w 955"/>
              <a:gd name="T35" fmla="*/ 2147483647 h 1626"/>
              <a:gd name="T36" fmla="*/ 2147483647 w 955"/>
              <a:gd name="T37" fmla="*/ 2147483647 h 1626"/>
              <a:gd name="T38" fmla="*/ 2147483647 w 955"/>
              <a:gd name="T39" fmla="*/ 2147483647 h 1626"/>
              <a:gd name="T40" fmla="*/ 2147483647 w 955"/>
              <a:gd name="T41" fmla="*/ 2147483647 h 1626"/>
              <a:gd name="T42" fmla="*/ 2147483647 w 955"/>
              <a:gd name="T43" fmla="*/ 2147483647 h 1626"/>
              <a:gd name="T44" fmla="*/ 2147483647 w 955"/>
              <a:gd name="T45" fmla="*/ 2147483647 h 1626"/>
              <a:gd name="T46" fmla="*/ 2147483647 w 955"/>
              <a:gd name="T47" fmla="*/ 2147483647 h 1626"/>
              <a:gd name="T48" fmla="*/ 2147483647 w 955"/>
              <a:gd name="T49" fmla="*/ 2147483647 h 1626"/>
              <a:gd name="T50" fmla="*/ 2147483647 w 955"/>
              <a:gd name="T51" fmla="*/ 2147483647 h 1626"/>
              <a:gd name="T52" fmla="*/ 2147483647 w 955"/>
              <a:gd name="T53" fmla="*/ 2147483647 h 1626"/>
              <a:gd name="T54" fmla="*/ 2147483647 w 955"/>
              <a:gd name="T55" fmla="*/ 2147483647 h 1626"/>
              <a:gd name="T56" fmla="*/ 2147483647 w 955"/>
              <a:gd name="T57" fmla="*/ 2147483647 h 1626"/>
              <a:gd name="T58" fmla="*/ 2147483647 w 955"/>
              <a:gd name="T59" fmla="*/ 2147483647 h 1626"/>
              <a:gd name="T60" fmla="*/ 2147483647 w 955"/>
              <a:gd name="T61" fmla="*/ 2147483647 h 1626"/>
              <a:gd name="T62" fmla="*/ 2147483647 w 955"/>
              <a:gd name="T63" fmla="*/ 2147483647 h 1626"/>
              <a:gd name="T64" fmla="*/ 2147483647 w 955"/>
              <a:gd name="T65" fmla="*/ 2147483647 h 1626"/>
              <a:gd name="T66" fmla="*/ 2147483647 w 955"/>
              <a:gd name="T67" fmla="*/ 2147483647 h 1626"/>
              <a:gd name="T68" fmla="*/ 2147483647 w 955"/>
              <a:gd name="T69" fmla="*/ 2147483647 h 1626"/>
              <a:gd name="T70" fmla="*/ 2147483647 w 955"/>
              <a:gd name="T71" fmla="*/ 2147483647 h 1626"/>
              <a:gd name="T72" fmla="*/ 2147483647 w 955"/>
              <a:gd name="T73" fmla="*/ 2147483647 h 1626"/>
              <a:gd name="T74" fmla="*/ 2147483647 w 955"/>
              <a:gd name="T75" fmla="*/ 2147483647 h 1626"/>
              <a:gd name="T76" fmla="*/ 2147483647 w 955"/>
              <a:gd name="T77" fmla="*/ 2147483647 h 1626"/>
              <a:gd name="T78" fmla="*/ 2147483647 w 955"/>
              <a:gd name="T79" fmla="*/ 2147483647 h 1626"/>
              <a:gd name="T80" fmla="*/ 2147483647 w 955"/>
              <a:gd name="T81" fmla="*/ 2147483647 h 1626"/>
              <a:gd name="T82" fmla="*/ 2147483647 w 955"/>
              <a:gd name="T83" fmla="*/ 2147483647 h 1626"/>
              <a:gd name="T84" fmla="*/ 2147483647 w 955"/>
              <a:gd name="T85" fmla="*/ 2147483647 h 1626"/>
              <a:gd name="T86" fmla="*/ 2147483647 w 955"/>
              <a:gd name="T87" fmla="*/ 2147483647 h 16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55"/>
              <a:gd name="T133" fmla="*/ 0 h 1626"/>
              <a:gd name="T134" fmla="*/ 955 w 955"/>
              <a:gd name="T135" fmla="*/ 1626 h 162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55" h="1626">
                <a:moveTo>
                  <a:pt x="882" y="0"/>
                </a:moveTo>
                <a:lnTo>
                  <a:pt x="852" y="7"/>
                </a:lnTo>
                <a:lnTo>
                  <a:pt x="819" y="15"/>
                </a:lnTo>
                <a:lnTo>
                  <a:pt x="785" y="24"/>
                </a:lnTo>
                <a:lnTo>
                  <a:pt x="749" y="34"/>
                </a:lnTo>
                <a:lnTo>
                  <a:pt x="674" y="59"/>
                </a:lnTo>
                <a:lnTo>
                  <a:pt x="600" y="86"/>
                </a:lnTo>
                <a:lnTo>
                  <a:pt x="523" y="115"/>
                </a:lnTo>
                <a:lnTo>
                  <a:pt x="450" y="146"/>
                </a:lnTo>
                <a:lnTo>
                  <a:pt x="382" y="177"/>
                </a:lnTo>
                <a:lnTo>
                  <a:pt x="318" y="206"/>
                </a:lnTo>
                <a:lnTo>
                  <a:pt x="323" y="224"/>
                </a:lnTo>
                <a:lnTo>
                  <a:pt x="323" y="241"/>
                </a:lnTo>
                <a:lnTo>
                  <a:pt x="320" y="255"/>
                </a:lnTo>
                <a:lnTo>
                  <a:pt x="315" y="268"/>
                </a:lnTo>
                <a:lnTo>
                  <a:pt x="307" y="281"/>
                </a:lnTo>
                <a:lnTo>
                  <a:pt x="297" y="291"/>
                </a:lnTo>
                <a:lnTo>
                  <a:pt x="286" y="301"/>
                </a:lnTo>
                <a:lnTo>
                  <a:pt x="275" y="309"/>
                </a:lnTo>
                <a:lnTo>
                  <a:pt x="262" y="314"/>
                </a:lnTo>
                <a:lnTo>
                  <a:pt x="247" y="319"/>
                </a:lnTo>
                <a:lnTo>
                  <a:pt x="234" y="320"/>
                </a:lnTo>
                <a:lnTo>
                  <a:pt x="219" y="320"/>
                </a:lnTo>
                <a:lnTo>
                  <a:pt x="206" y="319"/>
                </a:lnTo>
                <a:lnTo>
                  <a:pt x="193" y="314"/>
                </a:lnTo>
                <a:lnTo>
                  <a:pt x="184" y="307"/>
                </a:lnTo>
                <a:lnTo>
                  <a:pt x="174" y="299"/>
                </a:lnTo>
                <a:lnTo>
                  <a:pt x="149" y="315"/>
                </a:lnTo>
                <a:lnTo>
                  <a:pt x="125" y="332"/>
                </a:lnTo>
                <a:lnTo>
                  <a:pt x="102" y="348"/>
                </a:lnTo>
                <a:lnTo>
                  <a:pt x="80" y="364"/>
                </a:lnTo>
                <a:lnTo>
                  <a:pt x="58" y="380"/>
                </a:lnTo>
                <a:lnTo>
                  <a:pt x="37" y="395"/>
                </a:lnTo>
                <a:lnTo>
                  <a:pt x="18" y="411"/>
                </a:lnTo>
                <a:lnTo>
                  <a:pt x="0" y="427"/>
                </a:lnTo>
                <a:lnTo>
                  <a:pt x="14" y="488"/>
                </a:lnTo>
                <a:lnTo>
                  <a:pt x="26" y="548"/>
                </a:lnTo>
                <a:lnTo>
                  <a:pt x="37" y="608"/>
                </a:lnTo>
                <a:lnTo>
                  <a:pt x="47" y="666"/>
                </a:lnTo>
                <a:lnTo>
                  <a:pt x="57" y="725"/>
                </a:lnTo>
                <a:lnTo>
                  <a:pt x="65" y="783"/>
                </a:lnTo>
                <a:lnTo>
                  <a:pt x="73" y="840"/>
                </a:lnTo>
                <a:lnTo>
                  <a:pt x="83" y="897"/>
                </a:lnTo>
                <a:lnTo>
                  <a:pt x="94" y="900"/>
                </a:lnTo>
                <a:lnTo>
                  <a:pt x="104" y="904"/>
                </a:lnTo>
                <a:lnTo>
                  <a:pt x="115" y="907"/>
                </a:lnTo>
                <a:lnTo>
                  <a:pt x="123" y="912"/>
                </a:lnTo>
                <a:lnTo>
                  <a:pt x="132" y="918"/>
                </a:lnTo>
                <a:lnTo>
                  <a:pt x="140" y="923"/>
                </a:lnTo>
                <a:lnTo>
                  <a:pt x="146" y="930"/>
                </a:lnTo>
                <a:lnTo>
                  <a:pt x="153" y="936"/>
                </a:lnTo>
                <a:lnTo>
                  <a:pt x="162" y="952"/>
                </a:lnTo>
                <a:lnTo>
                  <a:pt x="171" y="969"/>
                </a:lnTo>
                <a:lnTo>
                  <a:pt x="174" y="985"/>
                </a:lnTo>
                <a:lnTo>
                  <a:pt x="175" y="1003"/>
                </a:lnTo>
                <a:lnTo>
                  <a:pt x="175" y="1021"/>
                </a:lnTo>
                <a:lnTo>
                  <a:pt x="172" y="1039"/>
                </a:lnTo>
                <a:lnTo>
                  <a:pt x="166" y="1056"/>
                </a:lnTo>
                <a:lnTo>
                  <a:pt x="156" y="1073"/>
                </a:lnTo>
                <a:lnTo>
                  <a:pt x="145" y="1087"/>
                </a:lnTo>
                <a:lnTo>
                  <a:pt x="132" y="1100"/>
                </a:lnTo>
                <a:lnTo>
                  <a:pt x="123" y="1105"/>
                </a:lnTo>
                <a:lnTo>
                  <a:pt x="115" y="1110"/>
                </a:lnTo>
                <a:lnTo>
                  <a:pt x="106" y="1115"/>
                </a:lnTo>
                <a:lnTo>
                  <a:pt x="97" y="1118"/>
                </a:lnTo>
                <a:lnTo>
                  <a:pt x="97" y="1154"/>
                </a:lnTo>
                <a:lnTo>
                  <a:pt x="99" y="1191"/>
                </a:lnTo>
                <a:lnTo>
                  <a:pt x="101" y="1230"/>
                </a:lnTo>
                <a:lnTo>
                  <a:pt x="101" y="1273"/>
                </a:lnTo>
                <a:lnTo>
                  <a:pt x="102" y="1315"/>
                </a:lnTo>
                <a:lnTo>
                  <a:pt x="104" y="1357"/>
                </a:lnTo>
                <a:lnTo>
                  <a:pt x="104" y="1398"/>
                </a:lnTo>
                <a:lnTo>
                  <a:pt x="104" y="1438"/>
                </a:lnTo>
                <a:lnTo>
                  <a:pt x="179" y="1455"/>
                </a:lnTo>
                <a:lnTo>
                  <a:pt x="257" y="1472"/>
                </a:lnTo>
                <a:lnTo>
                  <a:pt x="338" y="1492"/>
                </a:lnTo>
                <a:lnTo>
                  <a:pt x="426" y="1513"/>
                </a:lnTo>
                <a:lnTo>
                  <a:pt x="520" y="1536"/>
                </a:lnTo>
                <a:lnTo>
                  <a:pt x="626" y="1562"/>
                </a:lnTo>
                <a:lnTo>
                  <a:pt x="739" y="1591"/>
                </a:lnTo>
                <a:lnTo>
                  <a:pt x="866" y="1625"/>
                </a:lnTo>
                <a:lnTo>
                  <a:pt x="884" y="1546"/>
                </a:lnTo>
                <a:lnTo>
                  <a:pt x="899" y="1461"/>
                </a:lnTo>
                <a:lnTo>
                  <a:pt x="912" y="1370"/>
                </a:lnTo>
                <a:lnTo>
                  <a:pt x="925" y="1273"/>
                </a:lnTo>
                <a:lnTo>
                  <a:pt x="934" y="1173"/>
                </a:lnTo>
                <a:lnTo>
                  <a:pt x="943" y="1069"/>
                </a:lnTo>
                <a:lnTo>
                  <a:pt x="947" y="962"/>
                </a:lnTo>
                <a:lnTo>
                  <a:pt x="951" y="853"/>
                </a:lnTo>
                <a:lnTo>
                  <a:pt x="952" y="827"/>
                </a:lnTo>
                <a:lnTo>
                  <a:pt x="952" y="806"/>
                </a:lnTo>
                <a:lnTo>
                  <a:pt x="952" y="785"/>
                </a:lnTo>
                <a:lnTo>
                  <a:pt x="954" y="765"/>
                </a:lnTo>
                <a:lnTo>
                  <a:pt x="954" y="748"/>
                </a:lnTo>
                <a:lnTo>
                  <a:pt x="954" y="726"/>
                </a:lnTo>
                <a:lnTo>
                  <a:pt x="954" y="705"/>
                </a:lnTo>
                <a:lnTo>
                  <a:pt x="954" y="679"/>
                </a:lnTo>
                <a:lnTo>
                  <a:pt x="939" y="678"/>
                </a:lnTo>
                <a:lnTo>
                  <a:pt x="928" y="674"/>
                </a:lnTo>
                <a:lnTo>
                  <a:pt x="917" y="670"/>
                </a:lnTo>
                <a:lnTo>
                  <a:pt x="905" y="663"/>
                </a:lnTo>
                <a:lnTo>
                  <a:pt x="895" y="657"/>
                </a:lnTo>
                <a:lnTo>
                  <a:pt x="887" y="648"/>
                </a:lnTo>
                <a:lnTo>
                  <a:pt x="879" y="640"/>
                </a:lnTo>
                <a:lnTo>
                  <a:pt x="873" y="631"/>
                </a:lnTo>
                <a:lnTo>
                  <a:pt x="868" y="621"/>
                </a:lnTo>
                <a:lnTo>
                  <a:pt x="863" y="609"/>
                </a:lnTo>
                <a:lnTo>
                  <a:pt x="858" y="598"/>
                </a:lnTo>
                <a:lnTo>
                  <a:pt x="855" y="587"/>
                </a:lnTo>
                <a:lnTo>
                  <a:pt x="850" y="562"/>
                </a:lnTo>
                <a:lnTo>
                  <a:pt x="850" y="536"/>
                </a:lnTo>
                <a:lnTo>
                  <a:pt x="852" y="512"/>
                </a:lnTo>
                <a:lnTo>
                  <a:pt x="856" y="488"/>
                </a:lnTo>
                <a:lnTo>
                  <a:pt x="860" y="476"/>
                </a:lnTo>
                <a:lnTo>
                  <a:pt x="865" y="465"/>
                </a:lnTo>
                <a:lnTo>
                  <a:pt x="869" y="453"/>
                </a:lnTo>
                <a:lnTo>
                  <a:pt x="874" y="444"/>
                </a:lnTo>
                <a:lnTo>
                  <a:pt x="881" y="436"/>
                </a:lnTo>
                <a:lnTo>
                  <a:pt x="887" y="427"/>
                </a:lnTo>
                <a:lnTo>
                  <a:pt x="895" y="419"/>
                </a:lnTo>
                <a:lnTo>
                  <a:pt x="902" y="413"/>
                </a:lnTo>
                <a:lnTo>
                  <a:pt x="912" y="408"/>
                </a:lnTo>
                <a:lnTo>
                  <a:pt x="920" y="403"/>
                </a:lnTo>
                <a:lnTo>
                  <a:pt x="930" y="401"/>
                </a:lnTo>
                <a:lnTo>
                  <a:pt x="939" y="400"/>
                </a:lnTo>
                <a:lnTo>
                  <a:pt x="936" y="346"/>
                </a:lnTo>
                <a:lnTo>
                  <a:pt x="930" y="294"/>
                </a:lnTo>
                <a:lnTo>
                  <a:pt x="925" y="244"/>
                </a:lnTo>
                <a:lnTo>
                  <a:pt x="918" y="193"/>
                </a:lnTo>
                <a:lnTo>
                  <a:pt x="910" y="145"/>
                </a:lnTo>
                <a:lnTo>
                  <a:pt x="902" y="96"/>
                </a:lnTo>
                <a:lnTo>
                  <a:pt x="894" y="47"/>
                </a:lnTo>
                <a:lnTo>
                  <a:pt x="88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5" name="Freeform 77"/>
          <p:cNvSpPr>
            <a:spLocks/>
          </p:cNvSpPr>
          <p:nvPr/>
        </p:nvSpPr>
        <p:spPr bwMode="auto">
          <a:xfrm>
            <a:off x="3676650" y="2932113"/>
            <a:ext cx="566738" cy="2581275"/>
          </a:xfrm>
          <a:custGeom>
            <a:avLst/>
            <a:gdLst>
              <a:gd name="T0" fmla="*/ 2147483647 w 357"/>
              <a:gd name="T1" fmla="*/ 2147483647 h 1626"/>
              <a:gd name="T2" fmla="*/ 2147483647 w 357"/>
              <a:gd name="T3" fmla="*/ 2147483647 h 1626"/>
              <a:gd name="T4" fmla="*/ 2147483647 w 357"/>
              <a:gd name="T5" fmla="*/ 2147483647 h 1626"/>
              <a:gd name="T6" fmla="*/ 2147483647 w 357"/>
              <a:gd name="T7" fmla="*/ 2147483647 h 1626"/>
              <a:gd name="T8" fmla="*/ 2147483647 w 357"/>
              <a:gd name="T9" fmla="*/ 2147483647 h 1626"/>
              <a:gd name="T10" fmla="*/ 2147483647 w 357"/>
              <a:gd name="T11" fmla="*/ 2147483647 h 1626"/>
              <a:gd name="T12" fmla="*/ 2147483647 w 357"/>
              <a:gd name="T13" fmla="*/ 2147483647 h 1626"/>
              <a:gd name="T14" fmla="*/ 2147483647 w 357"/>
              <a:gd name="T15" fmla="*/ 2147483647 h 1626"/>
              <a:gd name="T16" fmla="*/ 2147483647 w 357"/>
              <a:gd name="T17" fmla="*/ 2147483647 h 1626"/>
              <a:gd name="T18" fmla="*/ 2147483647 w 357"/>
              <a:gd name="T19" fmla="*/ 2147483647 h 1626"/>
              <a:gd name="T20" fmla="*/ 2147483647 w 357"/>
              <a:gd name="T21" fmla="*/ 2147483647 h 1626"/>
              <a:gd name="T22" fmla="*/ 2147483647 w 357"/>
              <a:gd name="T23" fmla="*/ 2147483647 h 1626"/>
              <a:gd name="T24" fmla="*/ 2147483647 w 357"/>
              <a:gd name="T25" fmla="*/ 2147483647 h 1626"/>
              <a:gd name="T26" fmla="*/ 2147483647 w 357"/>
              <a:gd name="T27" fmla="*/ 2147483647 h 1626"/>
              <a:gd name="T28" fmla="*/ 2147483647 w 357"/>
              <a:gd name="T29" fmla="*/ 2147483647 h 1626"/>
              <a:gd name="T30" fmla="*/ 2147483647 w 357"/>
              <a:gd name="T31" fmla="*/ 2147483647 h 1626"/>
              <a:gd name="T32" fmla="*/ 2147483647 w 357"/>
              <a:gd name="T33" fmla="*/ 2147483647 h 1626"/>
              <a:gd name="T34" fmla="*/ 2147483647 w 357"/>
              <a:gd name="T35" fmla="*/ 2147483647 h 1626"/>
              <a:gd name="T36" fmla="*/ 2147483647 w 357"/>
              <a:gd name="T37" fmla="*/ 2147483647 h 1626"/>
              <a:gd name="T38" fmla="*/ 2147483647 w 357"/>
              <a:gd name="T39" fmla="*/ 2147483647 h 1626"/>
              <a:gd name="T40" fmla="*/ 2147483647 w 357"/>
              <a:gd name="T41" fmla="*/ 2147483647 h 1626"/>
              <a:gd name="T42" fmla="*/ 2147483647 w 357"/>
              <a:gd name="T43" fmla="*/ 2147483647 h 1626"/>
              <a:gd name="T44" fmla="*/ 2147483647 w 357"/>
              <a:gd name="T45" fmla="*/ 2147483647 h 1626"/>
              <a:gd name="T46" fmla="*/ 2147483647 w 357"/>
              <a:gd name="T47" fmla="*/ 2147483647 h 1626"/>
              <a:gd name="T48" fmla="*/ 2147483647 w 357"/>
              <a:gd name="T49" fmla="*/ 2147483647 h 1626"/>
              <a:gd name="T50" fmla="*/ 2147483647 w 357"/>
              <a:gd name="T51" fmla="*/ 2147483647 h 1626"/>
              <a:gd name="T52" fmla="*/ 2147483647 w 357"/>
              <a:gd name="T53" fmla="*/ 2147483647 h 1626"/>
              <a:gd name="T54" fmla="*/ 2147483647 w 357"/>
              <a:gd name="T55" fmla="*/ 2147483647 h 1626"/>
              <a:gd name="T56" fmla="*/ 2147483647 w 357"/>
              <a:gd name="T57" fmla="*/ 2147483647 h 1626"/>
              <a:gd name="T58" fmla="*/ 2147483647 w 357"/>
              <a:gd name="T59" fmla="*/ 2147483647 h 1626"/>
              <a:gd name="T60" fmla="*/ 2147483647 w 357"/>
              <a:gd name="T61" fmla="*/ 2147483647 h 1626"/>
              <a:gd name="T62" fmla="*/ 2147483647 w 357"/>
              <a:gd name="T63" fmla="*/ 2147483647 h 1626"/>
              <a:gd name="T64" fmla="*/ 2147483647 w 357"/>
              <a:gd name="T65" fmla="*/ 2147483647 h 1626"/>
              <a:gd name="T66" fmla="*/ 2147483647 w 357"/>
              <a:gd name="T67" fmla="*/ 2147483647 h 1626"/>
              <a:gd name="T68" fmla="*/ 2147483647 w 357"/>
              <a:gd name="T69" fmla="*/ 2147483647 h 1626"/>
              <a:gd name="T70" fmla="*/ 2147483647 w 357"/>
              <a:gd name="T71" fmla="*/ 2147483647 h 1626"/>
              <a:gd name="T72" fmla="*/ 2147483647 w 357"/>
              <a:gd name="T73" fmla="*/ 2147483647 h 1626"/>
              <a:gd name="T74" fmla="*/ 2147483647 w 357"/>
              <a:gd name="T75" fmla="*/ 2147483647 h 1626"/>
              <a:gd name="T76" fmla="*/ 2147483647 w 357"/>
              <a:gd name="T77" fmla="*/ 2147483647 h 1626"/>
              <a:gd name="T78" fmla="*/ 2147483647 w 357"/>
              <a:gd name="T79" fmla="*/ 2147483647 h 1626"/>
              <a:gd name="T80" fmla="*/ 2147483647 w 357"/>
              <a:gd name="T81" fmla="*/ 2147483647 h 1626"/>
              <a:gd name="T82" fmla="*/ 2147483647 w 357"/>
              <a:gd name="T83" fmla="*/ 2147483647 h 1626"/>
              <a:gd name="T84" fmla="*/ 2147483647 w 357"/>
              <a:gd name="T85" fmla="*/ 2147483647 h 1626"/>
              <a:gd name="T86" fmla="*/ 2147483647 w 357"/>
              <a:gd name="T87" fmla="*/ 2147483647 h 1626"/>
              <a:gd name="T88" fmla="*/ 2147483647 w 357"/>
              <a:gd name="T89" fmla="*/ 2147483647 h 1626"/>
              <a:gd name="T90" fmla="*/ 2147483647 w 357"/>
              <a:gd name="T91" fmla="*/ 2147483647 h 1626"/>
              <a:gd name="T92" fmla="*/ 2147483647 w 357"/>
              <a:gd name="T93" fmla="*/ 2147483647 h 1626"/>
              <a:gd name="T94" fmla="*/ 2147483647 w 357"/>
              <a:gd name="T95" fmla="*/ 2147483647 h 1626"/>
              <a:gd name="T96" fmla="*/ 2147483647 w 357"/>
              <a:gd name="T97" fmla="*/ 2147483647 h 1626"/>
              <a:gd name="T98" fmla="*/ 2147483647 w 357"/>
              <a:gd name="T99" fmla="*/ 2147483647 h 16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57"/>
              <a:gd name="T151" fmla="*/ 0 h 1626"/>
              <a:gd name="T152" fmla="*/ 357 w 357"/>
              <a:gd name="T153" fmla="*/ 1626 h 162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57" h="1626">
                <a:moveTo>
                  <a:pt x="32" y="0"/>
                </a:moveTo>
                <a:lnTo>
                  <a:pt x="83" y="37"/>
                </a:lnTo>
                <a:lnTo>
                  <a:pt x="120" y="68"/>
                </a:lnTo>
                <a:lnTo>
                  <a:pt x="153" y="98"/>
                </a:lnTo>
                <a:lnTo>
                  <a:pt x="182" y="127"/>
                </a:lnTo>
                <a:lnTo>
                  <a:pt x="213" y="161"/>
                </a:lnTo>
                <a:lnTo>
                  <a:pt x="250" y="202"/>
                </a:lnTo>
                <a:lnTo>
                  <a:pt x="296" y="254"/>
                </a:lnTo>
                <a:lnTo>
                  <a:pt x="356" y="320"/>
                </a:lnTo>
                <a:lnTo>
                  <a:pt x="354" y="398"/>
                </a:lnTo>
                <a:lnTo>
                  <a:pt x="353" y="476"/>
                </a:lnTo>
                <a:lnTo>
                  <a:pt x="351" y="556"/>
                </a:lnTo>
                <a:lnTo>
                  <a:pt x="346" y="635"/>
                </a:lnTo>
                <a:lnTo>
                  <a:pt x="341" y="713"/>
                </a:lnTo>
                <a:lnTo>
                  <a:pt x="335" y="791"/>
                </a:lnTo>
                <a:lnTo>
                  <a:pt x="328" y="865"/>
                </a:lnTo>
                <a:lnTo>
                  <a:pt x="320" y="936"/>
                </a:lnTo>
                <a:lnTo>
                  <a:pt x="309" y="943"/>
                </a:lnTo>
                <a:lnTo>
                  <a:pt x="299" y="949"/>
                </a:lnTo>
                <a:lnTo>
                  <a:pt x="291" y="959"/>
                </a:lnTo>
                <a:lnTo>
                  <a:pt x="283" y="967"/>
                </a:lnTo>
                <a:lnTo>
                  <a:pt x="276" y="978"/>
                </a:lnTo>
                <a:lnTo>
                  <a:pt x="271" y="988"/>
                </a:lnTo>
                <a:lnTo>
                  <a:pt x="268" y="1000"/>
                </a:lnTo>
                <a:lnTo>
                  <a:pt x="266" y="1011"/>
                </a:lnTo>
                <a:lnTo>
                  <a:pt x="266" y="1024"/>
                </a:lnTo>
                <a:lnTo>
                  <a:pt x="266" y="1035"/>
                </a:lnTo>
                <a:lnTo>
                  <a:pt x="270" y="1047"/>
                </a:lnTo>
                <a:lnTo>
                  <a:pt x="275" y="1058"/>
                </a:lnTo>
                <a:lnTo>
                  <a:pt x="279" y="1069"/>
                </a:lnTo>
                <a:lnTo>
                  <a:pt x="288" y="1081"/>
                </a:lnTo>
                <a:lnTo>
                  <a:pt x="297" y="1092"/>
                </a:lnTo>
                <a:lnTo>
                  <a:pt x="307" y="1100"/>
                </a:lnTo>
                <a:lnTo>
                  <a:pt x="307" y="1146"/>
                </a:lnTo>
                <a:lnTo>
                  <a:pt x="305" y="1195"/>
                </a:lnTo>
                <a:lnTo>
                  <a:pt x="302" y="1247"/>
                </a:lnTo>
                <a:lnTo>
                  <a:pt x="299" y="1300"/>
                </a:lnTo>
                <a:lnTo>
                  <a:pt x="296" y="1352"/>
                </a:lnTo>
                <a:lnTo>
                  <a:pt x="292" y="1406"/>
                </a:lnTo>
                <a:lnTo>
                  <a:pt x="291" y="1456"/>
                </a:lnTo>
                <a:lnTo>
                  <a:pt x="289" y="1503"/>
                </a:lnTo>
                <a:lnTo>
                  <a:pt x="258" y="1521"/>
                </a:lnTo>
                <a:lnTo>
                  <a:pt x="226" y="1537"/>
                </a:lnTo>
                <a:lnTo>
                  <a:pt x="192" y="1554"/>
                </a:lnTo>
                <a:lnTo>
                  <a:pt x="158" y="1570"/>
                </a:lnTo>
                <a:lnTo>
                  <a:pt x="123" y="1585"/>
                </a:lnTo>
                <a:lnTo>
                  <a:pt x="89" y="1599"/>
                </a:lnTo>
                <a:lnTo>
                  <a:pt x="54" y="1612"/>
                </a:lnTo>
                <a:lnTo>
                  <a:pt x="16" y="1625"/>
                </a:lnTo>
                <a:lnTo>
                  <a:pt x="36" y="1528"/>
                </a:lnTo>
                <a:lnTo>
                  <a:pt x="54" y="1427"/>
                </a:lnTo>
                <a:lnTo>
                  <a:pt x="67" y="1325"/>
                </a:lnTo>
                <a:lnTo>
                  <a:pt x="80" y="1219"/>
                </a:lnTo>
                <a:lnTo>
                  <a:pt x="89" y="1113"/>
                </a:lnTo>
                <a:lnTo>
                  <a:pt x="96" y="1006"/>
                </a:lnTo>
                <a:lnTo>
                  <a:pt x="101" y="899"/>
                </a:lnTo>
                <a:lnTo>
                  <a:pt x="102" y="791"/>
                </a:lnTo>
                <a:lnTo>
                  <a:pt x="104" y="769"/>
                </a:lnTo>
                <a:lnTo>
                  <a:pt x="104" y="754"/>
                </a:lnTo>
                <a:lnTo>
                  <a:pt x="104" y="743"/>
                </a:lnTo>
                <a:lnTo>
                  <a:pt x="104" y="735"/>
                </a:lnTo>
                <a:lnTo>
                  <a:pt x="104" y="726"/>
                </a:lnTo>
                <a:lnTo>
                  <a:pt x="104" y="715"/>
                </a:lnTo>
                <a:lnTo>
                  <a:pt x="104" y="700"/>
                </a:lnTo>
                <a:lnTo>
                  <a:pt x="104" y="679"/>
                </a:lnTo>
                <a:lnTo>
                  <a:pt x="91" y="678"/>
                </a:lnTo>
                <a:lnTo>
                  <a:pt x="80" y="674"/>
                </a:lnTo>
                <a:lnTo>
                  <a:pt x="68" y="671"/>
                </a:lnTo>
                <a:lnTo>
                  <a:pt x="58" y="666"/>
                </a:lnTo>
                <a:lnTo>
                  <a:pt x="49" y="660"/>
                </a:lnTo>
                <a:lnTo>
                  <a:pt x="41" y="652"/>
                </a:lnTo>
                <a:lnTo>
                  <a:pt x="32" y="644"/>
                </a:lnTo>
                <a:lnTo>
                  <a:pt x="26" y="635"/>
                </a:lnTo>
                <a:lnTo>
                  <a:pt x="19" y="626"/>
                </a:lnTo>
                <a:lnTo>
                  <a:pt x="15" y="614"/>
                </a:lnTo>
                <a:lnTo>
                  <a:pt x="10" y="603"/>
                </a:lnTo>
                <a:lnTo>
                  <a:pt x="6" y="592"/>
                </a:lnTo>
                <a:lnTo>
                  <a:pt x="2" y="567"/>
                </a:lnTo>
                <a:lnTo>
                  <a:pt x="0" y="543"/>
                </a:lnTo>
                <a:lnTo>
                  <a:pt x="2" y="517"/>
                </a:lnTo>
                <a:lnTo>
                  <a:pt x="5" y="492"/>
                </a:lnTo>
                <a:lnTo>
                  <a:pt x="8" y="481"/>
                </a:lnTo>
                <a:lnTo>
                  <a:pt x="13" y="470"/>
                </a:lnTo>
                <a:lnTo>
                  <a:pt x="18" y="458"/>
                </a:lnTo>
                <a:lnTo>
                  <a:pt x="23" y="449"/>
                </a:lnTo>
                <a:lnTo>
                  <a:pt x="29" y="439"/>
                </a:lnTo>
                <a:lnTo>
                  <a:pt x="36" y="429"/>
                </a:lnTo>
                <a:lnTo>
                  <a:pt x="44" y="423"/>
                </a:lnTo>
                <a:lnTo>
                  <a:pt x="52" y="414"/>
                </a:lnTo>
                <a:lnTo>
                  <a:pt x="60" y="410"/>
                </a:lnTo>
                <a:lnTo>
                  <a:pt x="70" y="405"/>
                </a:lnTo>
                <a:lnTo>
                  <a:pt x="80" y="401"/>
                </a:lnTo>
                <a:lnTo>
                  <a:pt x="91" y="400"/>
                </a:lnTo>
                <a:lnTo>
                  <a:pt x="86" y="349"/>
                </a:lnTo>
                <a:lnTo>
                  <a:pt x="80" y="297"/>
                </a:lnTo>
                <a:lnTo>
                  <a:pt x="75" y="244"/>
                </a:lnTo>
                <a:lnTo>
                  <a:pt x="67" y="192"/>
                </a:lnTo>
                <a:lnTo>
                  <a:pt x="58" y="141"/>
                </a:lnTo>
                <a:lnTo>
                  <a:pt x="50" y="91"/>
                </a:lnTo>
                <a:lnTo>
                  <a:pt x="42" y="44"/>
                </a:lnTo>
                <a:lnTo>
                  <a:pt x="32" y="0"/>
                </a:lnTo>
              </a:path>
            </a:pathLst>
          </a:custGeom>
          <a:solidFill>
            <a:srgbClr val="CC99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6" name="Freeform 78"/>
          <p:cNvSpPr>
            <a:spLocks/>
          </p:cNvSpPr>
          <p:nvPr/>
        </p:nvSpPr>
        <p:spPr bwMode="auto">
          <a:xfrm>
            <a:off x="3676650" y="2932113"/>
            <a:ext cx="566738" cy="2581275"/>
          </a:xfrm>
          <a:custGeom>
            <a:avLst/>
            <a:gdLst>
              <a:gd name="T0" fmla="*/ 2147483647 w 357"/>
              <a:gd name="T1" fmla="*/ 2147483647 h 1626"/>
              <a:gd name="T2" fmla="*/ 2147483647 w 357"/>
              <a:gd name="T3" fmla="*/ 2147483647 h 1626"/>
              <a:gd name="T4" fmla="*/ 2147483647 w 357"/>
              <a:gd name="T5" fmla="*/ 2147483647 h 1626"/>
              <a:gd name="T6" fmla="*/ 2147483647 w 357"/>
              <a:gd name="T7" fmla="*/ 2147483647 h 1626"/>
              <a:gd name="T8" fmla="*/ 2147483647 w 357"/>
              <a:gd name="T9" fmla="*/ 2147483647 h 1626"/>
              <a:gd name="T10" fmla="*/ 2147483647 w 357"/>
              <a:gd name="T11" fmla="*/ 2147483647 h 1626"/>
              <a:gd name="T12" fmla="*/ 2147483647 w 357"/>
              <a:gd name="T13" fmla="*/ 2147483647 h 1626"/>
              <a:gd name="T14" fmla="*/ 2147483647 w 357"/>
              <a:gd name="T15" fmla="*/ 2147483647 h 1626"/>
              <a:gd name="T16" fmla="*/ 2147483647 w 357"/>
              <a:gd name="T17" fmla="*/ 2147483647 h 1626"/>
              <a:gd name="T18" fmla="*/ 2147483647 w 357"/>
              <a:gd name="T19" fmla="*/ 2147483647 h 1626"/>
              <a:gd name="T20" fmla="*/ 2147483647 w 357"/>
              <a:gd name="T21" fmla="*/ 2147483647 h 1626"/>
              <a:gd name="T22" fmla="*/ 2147483647 w 357"/>
              <a:gd name="T23" fmla="*/ 2147483647 h 1626"/>
              <a:gd name="T24" fmla="*/ 2147483647 w 357"/>
              <a:gd name="T25" fmla="*/ 2147483647 h 1626"/>
              <a:gd name="T26" fmla="*/ 2147483647 w 357"/>
              <a:gd name="T27" fmla="*/ 2147483647 h 1626"/>
              <a:gd name="T28" fmla="*/ 2147483647 w 357"/>
              <a:gd name="T29" fmla="*/ 2147483647 h 1626"/>
              <a:gd name="T30" fmla="*/ 2147483647 w 357"/>
              <a:gd name="T31" fmla="*/ 2147483647 h 1626"/>
              <a:gd name="T32" fmla="*/ 2147483647 w 357"/>
              <a:gd name="T33" fmla="*/ 2147483647 h 1626"/>
              <a:gd name="T34" fmla="*/ 2147483647 w 357"/>
              <a:gd name="T35" fmla="*/ 2147483647 h 1626"/>
              <a:gd name="T36" fmla="*/ 2147483647 w 357"/>
              <a:gd name="T37" fmla="*/ 2147483647 h 1626"/>
              <a:gd name="T38" fmla="*/ 2147483647 w 357"/>
              <a:gd name="T39" fmla="*/ 2147483647 h 1626"/>
              <a:gd name="T40" fmla="*/ 2147483647 w 357"/>
              <a:gd name="T41" fmla="*/ 2147483647 h 1626"/>
              <a:gd name="T42" fmla="*/ 2147483647 w 357"/>
              <a:gd name="T43" fmla="*/ 2147483647 h 1626"/>
              <a:gd name="T44" fmla="*/ 2147483647 w 357"/>
              <a:gd name="T45" fmla="*/ 2147483647 h 1626"/>
              <a:gd name="T46" fmla="*/ 2147483647 w 357"/>
              <a:gd name="T47" fmla="*/ 2147483647 h 1626"/>
              <a:gd name="T48" fmla="*/ 2147483647 w 357"/>
              <a:gd name="T49" fmla="*/ 2147483647 h 1626"/>
              <a:gd name="T50" fmla="*/ 2147483647 w 357"/>
              <a:gd name="T51" fmla="*/ 2147483647 h 1626"/>
              <a:gd name="T52" fmla="*/ 2147483647 w 357"/>
              <a:gd name="T53" fmla="*/ 2147483647 h 1626"/>
              <a:gd name="T54" fmla="*/ 2147483647 w 357"/>
              <a:gd name="T55" fmla="*/ 2147483647 h 1626"/>
              <a:gd name="T56" fmla="*/ 2147483647 w 357"/>
              <a:gd name="T57" fmla="*/ 2147483647 h 1626"/>
              <a:gd name="T58" fmla="*/ 2147483647 w 357"/>
              <a:gd name="T59" fmla="*/ 2147483647 h 1626"/>
              <a:gd name="T60" fmla="*/ 2147483647 w 357"/>
              <a:gd name="T61" fmla="*/ 2147483647 h 1626"/>
              <a:gd name="T62" fmla="*/ 2147483647 w 357"/>
              <a:gd name="T63" fmla="*/ 2147483647 h 1626"/>
              <a:gd name="T64" fmla="*/ 2147483647 w 357"/>
              <a:gd name="T65" fmla="*/ 2147483647 h 1626"/>
              <a:gd name="T66" fmla="*/ 2147483647 w 357"/>
              <a:gd name="T67" fmla="*/ 2147483647 h 1626"/>
              <a:gd name="T68" fmla="*/ 2147483647 w 357"/>
              <a:gd name="T69" fmla="*/ 2147483647 h 1626"/>
              <a:gd name="T70" fmla="*/ 2147483647 w 357"/>
              <a:gd name="T71" fmla="*/ 2147483647 h 1626"/>
              <a:gd name="T72" fmla="*/ 2147483647 w 357"/>
              <a:gd name="T73" fmla="*/ 2147483647 h 1626"/>
              <a:gd name="T74" fmla="*/ 2147483647 w 357"/>
              <a:gd name="T75" fmla="*/ 2147483647 h 1626"/>
              <a:gd name="T76" fmla="*/ 2147483647 w 357"/>
              <a:gd name="T77" fmla="*/ 2147483647 h 1626"/>
              <a:gd name="T78" fmla="*/ 2147483647 w 357"/>
              <a:gd name="T79" fmla="*/ 2147483647 h 1626"/>
              <a:gd name="T80" fmla="*/ 2147483647 w 357"/>
              <a:gd name="T81" fmla="*/ 2147483647 h 1626"/>
              <a:gd name="T82" fmla="*/ 2147483647 w 357"/>
              <a:gd name="T83" fmla="*/ 2147483647 h 1626"/>
              <a:gd name="T84" fmla="*/ 2147483647 w 357"/>
              <a:gd name="T85" fmla="*/ 2147483647 h 1626"/>
              <a:gd name="T86" fmla="*/ 2147483647 w 357"/>
              <a:gd name="T87" fmla="*/ 2147483647 h 1626"/>
              <a:gd name="T88" fmla="*/ 2147483647 w 357"/>
              <a:gd name="T89" fmla="*/ 2147483647 h 1626"/>
              <a:gd name="T90" fmla="*/ 2147483647 w 357"/>
              <a:gd name="T91" fmla="*/ 2147483647 h 1626"/>
              <a:gd name="T92" fmla="*/ 2147483647 w 357"/>
              <a:gd name="T93" fmla="*/ 2147483647 h 1626"/>
              <a:gd name="T94" fmla="*/ 2147483647 w 357"/>
              <a:gd name="T95" fmla="*/ 2147483647 h 1626"/>
              <a:gd name="T96" fmla="*/ 2147483647 w 357"/>
              <a:gd name="T97" fmla="*/ 2147483647 h 1626"/>
              <a:gd name="T98" fmla="*/ 2147483647 w 357"/>
              <a:gd name="T99" fmla="*/ 2147483647 h 16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57"/>
              <a:gd name="T151" fmla="*/ 0 h 1626"/>
              <a:gd name="T152" fmla="*/ 357 w 357"/>
              <a:gd name="T153" fmla="*/ 1626 h 162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57" h="1626">
                <a:moveTo>
                  <a:pt x="32" y="0"/>
                </a:moveTo>
                <a:lnTo>
                  <a:pt x="83" y="37"/>
                </a:lnTo>
                <a:lnTo>
                  <a:pt x="120" y="68"/>
                </a:lnTo>
                <a:lnTo>
                  <a:pt x="153" y="98"/>
                </a:lnTo>
                <a:lnTo>
                  <a:pt x="182" y="127"/>
                </a:lnTo>
                <a:lnTo>
                  <a:pt x="213" y="161"/>
                </a:lnTo>
                <a:lnTo>
                  <a:pt x="250" y="202"/>
                </a:lnTo>
                <a:lnTo>
                  <a:pt x="296" y="254"/>
                </a:lnTo>
                <a:lnTo>
                  <a:pt x="356" y="320"/>
                </a:lnTo>
                <a:lnTo>
                  <a:pt x="354" y="398"/>
                </a:lnTo>
                <a:lnTo>
                  <a:pt x="353" y="476"/>
                </a:lnTo>
                <a:lnTo>
                  <a:pt x="351" y="556"/>
                </a:lnTo>
                <a:lnTo>
                  <a:pt x="346" y="635"/>
                </a:lnTo>
                <a:lnTo>
                  <a:pt x="341" y="713"/>
                </a:lnTo>
                <a:lnTo>
                  <a:pt x="335" y="791"/>
                </a:lnTo>
                <a:lnTo>
                  <a:pt x="328" y="865"/>
                </a:lnTo>
                <a:lnTo>
                  <a:pt x="320" y="936"/>
                </a:lnTo>
                <a:lnTo>
                  <a:pt x="309" y="943"/>
                </a:lnTo>
                <a:lnTo>
                  <a:pt x="299" y="949"/>
                </a:lnTo>
                <a:lnTo>
                  <a:pt x="291" y="959"/>
                </a:lnTo>
                <a:lnTo>
                  <a:pt x="283" y="967"/>
                </a:lnTo>
                <a:lnTo>
                  <a:pt x="276" y="978"/>
                </a:lnTo>
                <a:lnTo>
                  <a:pt x="271" y="988"/>
                </a:lnTo>
                <a:lnTo>
                  <a:pt x="268" y="1000"/>
                </a:lnTo>
                <a:lnTo>
                  <a:pt x="266" y="1011"/>
                </a:lnTo>
                <a:lnTo>
                  <a:pt x="266" y="1024"/>
                </a:lnTo>
                <a:lnTo>
                  <a:pt x="266" y="1035"/>
                </a:lnTo>
                <a:lnTo>
                  <a:pt x="270" y="1047"/>
                </a:lnTo>
                <a:lnTo>
                  <a:pt x="275" y="1058"/>
                </a:lnTo>
                <a:lnTo>
                  <a:pt x="279" y="1069"/>
                </a:lnTo>
                <a:lnTo>
                  <a:pt x="288" y="1081"/>
                </a:lnTo>
                <a:lnTo>
                  <a:pt x="297" y="1092"/>
                </a:lnTo>
                <a:lnTo>
                  <a:pt x="307" y="1100"/>
                </a:lnTo>
                <a:lnTo>
                  <a:pt x="307" y="1146"/>
                </a:lnTo>
                <a:lnTo>
                  <a:pt x="305" y="1195"/>
                </a:lnTo>
                <a:lnTo>
                  <a:pt x="302" y="1247"/>
                </a:lnTo>
                <a:lnTo>
                  <a:pt x="299" y="1300"/>
                </a:lnTo>
                <a:lnTo>
                  <a:pt x="296" y="1352"/>
                </a:lnTo>
                <a:lnTo>
                  <a:pt x="292" y="1406"/>
                </a:lnTo>
                <a:lnTo>
                  <a:pt x="291" y="1456"/>
                </a:lnTo>
                <a:lnTo>
                  <a:pt x="289" y="1503"/>
                </a:lnTo>
                <a:lnTo>
                  <a:pt x="258" y="1521"/>
                </a:lnTo>
                <a:lnTo>
                  <a:pt x="226" y="1537"/>
                </a:lnTo>
                <a:lnTo>
                  <a:pt x="192" y="1554"/>
                </a:lnTo>
                <a:lnTo>
                  <a:pt x="158" y="1570"/>
                </a:lnTo>
                <a:lnTo>
                  <a:pt x="123" y="1585"/>
                </a:lnTo>
                <a:lnTo>
                  <a:pt x="89" y="1599"/>
                </a:lnTo>
                <a:lnTo>
                  <a:pt x="54" y="1612"/>
                </a:lnTo>
                <a:lnTo>
                  <a:pt x="16" y="1625"/>
                </a:lnTo>
                <a:lnTo>
                  <a:pt x="36" y="1528"/>
                </a:lnTo>
                <a:lnTo>
                  <a:pt x="54" y="1427"/>
                </a:lnTo>
                <a:lnTo>
                  <a:pt x="67" y="1325"/>
                </a:lnTo>
                <a:lnTo>
                  <a:pt x="80" y="1219"/>
                </a:lnTo>
                <a:lnTo>
                  <a:pt x="89" y="1113"/>
                </a:lnTo>
                <a:lnTo>
                  <a:pt x="96" y="1006"/>
                </a:lnTo>
                <a:lnTo>
                  <a:pt x="101" y="899"/>
                </a:lnTo>
                <a:lnTo>
                  <a:pt x="102" y="791"/>
                </a:lnTo>
                <a:lnTo>
                  <a:pt x="104" y="769"/>
                </a:lnTo>
                <a:lnTo>
                  <a:pt x="104" y="754"/>
                </a:lnTo>
                <a:lnTo>
                  <a:pt x="104" y="743"/>
                </a:lnTo>
                <a:lnTo>
                  <a:pt x="104" y="735"/>
                </a:lnTo>
                <a:lnTo>
                  <a:pt x="104" y="726"/>
                </a:lnTo>
                <a:lnTo>
                  <a:pt x="104" y="715"/>
                </a:lnTo>
                <a:lnTo>
                  <a:pt x="104" y="700"/>
                </a:lnTo>
                <a:lnTo>
                  <a:pt x="104" y="679"/>
                </a:lnTo>
                <a:lnTo>
                  <a:pt x="91" y="678"/>
                </a:lnTo>
                <a:lnTo>
                  <a:pt x="80" y="674"/>
                </a:lnTo>
                <a:lnTo>
                  <a:pt x="68" y="671"/>
                </a:lnTo>
                <a:lnTo>
                  <a:pt x="58" y="666"/>
                </a:lnTo>
                <a:lnTo>
                  <a:pt x="49" y="660"/>
                </a:lnTo>
                <a:lnTo>
                  <a:pt x="41" y="652"/>
                </a:lnTo>
                <a:lnTo>
                  <a:pt x="32" y="644"/>
                </a:lnTo>
                <a:lnTo>
                  <a:pt x="26" y="635"/>
                </a:lnTo>
                <a:lnTo>
                  <a:pt x="19" y="626"/>
                </a:lnTo>
                <a:lnTo>
                  <a:pt x="15" y="614"/>
                </a:lnTo>
                <a:lnTo>
                  <a:pt x="10" y="603"/>
                </a:lnTo>
                <a:lnTo>
                  <a:pt x="6" y="592"/>
                </a:lnTo>
                <a:lnTo>
                  <a:pt x="2" y="567"/>
                </a:lnTo>
                <a:lnTo>
                  <a:pt x="0" y="543"/>
                </a:lnTo>
                <a:lnTo>
                  <a:pt x="2" y="517"/>
                </a:lnTo>
                <a:lnTo>
                  <a:pt x="5" y="492"/>
                </a:lnTo>
                <a:lnTo>
                  <a:pt x="8" y="481"/>
                </a:lnTo>
                <a:lnTo>
                  <a:pt x="13" y="470"/>
                </a:lnTo>
                <a:lnTo>
                  <a:pt x="18" y="458"/>
                </a:lnTo>
                <a:lnTo>
                  <a:pt x="23" y="449"/>
                </a:lnTo>
                <a:lnTo>
                  <a:pt x="29" y="439"/>
                </a:lnTo>
                <a:lnTo>
                  <a:pt x="36" y="429"/>
                </a:lnTo>
                <a:lnTo>
                  <a:pt x="44" y="423"/>
                </a:lnTo>
                <a:lnTo>
                  <a:pt x="52" y="414"/>
                </a:lnTo>
                <a:lnTo>
                  <a:pt x="60" y="410"/>
                </a:lnTo>
                <a:lnTo>
                  <a:pt x="70" y="405"/>
                </a:lnTo>
                <a:lnTo>
                  <a:pt x="80" y="401"/>
                </a:lnTo>
                <a:lnTo>
                  <a:pt x="91" y="400"/>
                </a:lnTo>
                <a:lnTo>
                  <a:pt x="86" y="349"/>
                </a:lnTo>
                <a:lnTo>
                  <a:pt x="80" y="297"/>
                </a:lnTo>
                <a:lnTo>
                  <a:pt x="75" y="244"/>
                </a:lnTo>
                <a:lnTo>
                  <a:pt x="67" y="192"/>
                </a:lnTo>
                <a:lnTo>
                  <a:pt x="58" y="141"/>
                </a:lnTo>
                <a:lnTo>
                  <a:pt x="50" y="91"/>
                </a:lnTo>
                <a:lnTo>
                  <a:pt x="42" y="44"/>
                </a:lnTo>
                <a:lnTo>
                  <a:pt x="3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7" name="Freeform 79"/>
          <p:cNvSpPr>
            <a:spLocks/>
          </p:cNvSpPr>
          <p:nvPr/>
        </p:nvSpPr>
        <p:spPr bwMode="auto">
          <a:xfrm>
            <a:off x="2711450" y="3360738"/>
            <a:ext cx="776288" cy="1724025"/>
          </a:xfrm>
          <a:custGeom>
            <a:avLst/>
            <a:gdLst>
              <a:gd name="T0" fmla="*/ 2147483647 w 489"/>
              <a:gd name="T1" fmla="*/ 2147483647 h 1086"/>
              <a:gd name="T2" fmla="*/ 2147483647 w 489"/>
              <a:gd name="T3" fmla="*/ 2147483647 h 1086"/>
              <a:gd name="T4" fmla="*/ 2147483647 w 489"/>
              <a:gd name="T5" fmla="*/ 2147483647 h 1086"/>
              <a:gd name="T6" fmla="*/ 2147483647 w 489"/>
              <a:gd name="T7" fmla="*/ 2147483647 h 1086"/>
              <a:gd name="T8" fmla="*/ 2147483647 w 489"/>
              <a:gd name="T9" fmla="*/ 2147483647 h 1086"/>
              <a:gd name="T10" fmla="*/ 2147483647 w 489"/>
              <a:gd name="T11" fmla="*/ 2147483647 h 1086"/>
              <a:gd name="T12" fmla="*/ 2147483647 w 489"/>
              <a:gd name="T13" fmla="*/ 2147483647 h 1086"/>
              <a:gd name="T14" fmla="*/ 2147483647 w 489"/>
              <a:gd name="T15" fmla="*/ 2147483647 h 1086"/>
              <a:gd name="T16" fmla="*/ 2147483647 w 489"/>
              <a:gd name="T17" fmla="*/ 2147483647 h 1086"/>
              <a:gd name="T18" fmla="*/ 2147483647 w 489"/>
              <a:gd name="T19" fmla="*/ 2147483647 h 1086"/>
              <a:gd name="T20" fmla="*/ 2147483647 w 489"/>
              <a:gd name="T21" fmla="*/ 2147483647 h 1086"/>
              <a:gd name="T22" fmla="*/ 2147483647 w 489"/>
              <a:gd name="T23" fmla="*/ 2147483647 h 1086"/>
              <a:gd name="T24" fmla="*/ 2147483647 w 489"/>
              <a:gd name="T25" fmla="*/ 2147483647 h 1086"/>
              <a:gd name="T26" fmla="*/ 2147483647 w 489"/>
              <a:gd name="T27" fmla="*/ 2147483647 h 1086"/>
              <a:gd name="T28" fmla="*/ 2147483647 w 489"/>
              <a:gd name="T29" fmla="*/ 2147483647 h 1086"/>
              <a:gd name="T30" fmla="*/ 2147483647 w 489"/>
              <a:gd name="T31" fmla="*/ 2147483647 h 1086"/>
              <a:gd name="T32" fmla="*/ 2147483647 w 489"/>
              <a:gd name="T33" fmla="*/ 2147483647 h 1086"/>
              <a:gd name="T34" fmla="*/ 2147483647 w 489"/>
              <a:gd name="T35" fmla="*/ 2147483647 h 1086"/>
              <a:gd name="T36" fmla="*/ 2147483647 w 489"/>
              <a:gd name="T37" fmla="*/ 2147483647 h 1086"/>
              <a:gd name="T38" fmla="*/ 2147483647 w 489"/>
              <a:gd name="T39" fmla="*/ 2147483647 h 1086"/>
              <a:gd name="T40" fmla="*/ 2147483647 w 489"/>
              <a:gd name="T41" fmla="*/ 2147483647 h 1086"/>
              <a:gd name="T42" fmla="*/ 2147483647 w 489"/>
              <a:gd name="T43" fmla="*/ 2147483647 h 1086"/>
              <a:gd name="T44" fmla="*/ 2147483647 w 489"/>
              <a:gd name="T45" fmla="*/ 2147483647 h 1086"/>
              <a:gd name="T46" fmla="*/ 2147483647 w 489"/>
              <a:gd name="T47" fmla="*/ 2147483647 h 1086"/>
              <a:gd name="T48" fmla="*/ 2147483647 w 489"/>
              <a:gd name="T49" fmla="*/ 2147483647 h 1086"/>
              <a:gd name="T50" fmla="*/ 2147483647 w 489"/>
              <a:gd name="T51" fmla="*/ 2147483647 h 1086"/>
              <a:gd name="T52" fmla="*/ 2147483647 w 489"/>
              <a:gd name="T53" fmla="*/ 2147483647 h 1086"/>
              <a:gd name="T54" fmla="*/ 2147483647 w 489"/>
              <a:gd name="T55" fmla="*/ 2147483647 h 1086"/>
              <a:gd name="T56" fmla="*/ 2147483647 w 489"/>
              <a:gd name="T57" fmla="*/ 2147483647 h 1086"/>
              <a:gd name="T58" fmla="*/ 2147483647 w 489"/>
              <a:gd name="T59" fmla="*/ 2147483647 h 1086"/>
              <a:gd name="T60" fmla="*/ 2147483647 w 489"/>
              <a:gd name="T61" fmla="*/ 2147483647 h 1086"/>
              <a:gd name="T62" fmla="*/ 2147483647 w 489"/>
              <a:gd name="T63" fmla="*/ 2147483647 h 1086"/>
              <a:gd name="T64" fmla="*/ 2147483647 w 489"/>
              <a:gd name="T65" fmla="*/ 2147483647 h 1086"/>
              <a:gd name="T66" fmla="*/ 2147483647 w 489"/>
              <a:gd name="T67" fmla="*/ 2147483647 h 1086"/>
              <a:gd name="T68" fmla="*/ 2147483647 w 489"/>
              <a:gd name="T69" fmla="*/ 2147483647 h 1086"/>
              <a:gd name="T70" fmla="*/ 2147483647 w 489"/>
              <a:gd name="T71" fmla="*/ 2147483647 h 1086"/>
              <a:gd name="T72" fmla="*/ 2147483647 w 489"/>
              <a:gd name="T73" fmla="*/ 2147483647 h 1086"/>
              <a:gd name="T74" fmla="*/ 2147483647 w 489"/>
              <a:gd name="T75" fmla="*/ 2147483647 h 1086"/>
              <a:gd name="T76" fmla="*/ 2147483647 w 489"/>
              <a:gd name="T77" fmla="*/ 2147483647 h 1086"/>
              <a:gd name="T78" fmla="*/ 2147483647 w 489"/>
              <a:gd name="T79" fmla="*/ 2147483647 h 1086"/>
              <a:gd name="T80" fmla="*/ 2147483647 w 489"/>
              <a:gd name="T81" fmla="*/ 2147483647 h 1086"/>
              <a:gd name="T82" fmla="*/ 2147483647 w 489"/>
              <a:gd name="T83" fmla="*/ 2147483647 h 1086"/>
              <a:gd name="T84" fmla="*/ 2147483647 w 489"/>
              <a:gd name="T85" fmla="*/ 0 h 1086"/>
              <a:gd name="T86" fmla="*/ 2147483647 w 489"/>
              <a:gd name="T87" fmla="*/ 2147483647 h 1086"/>
              <a:gd name="T88" fmla="*/ 2147483647 w 489"/>
              <a:gd name="T89" fmla="*/ 2147483647 h 1086"/>
              <a:gd name="T90" fmla="*/ 2147483647 w 489"/>
              <a:gd name="T91" fmla="*/ 2147483647 h 1086"/>
              <a:gd name="T92" fmla="*/ 2147483647 w 489"/>
              <a:gd name="T93" fmla="*/ 2147483647 h 1086"/>
              <a:gd name="T94" fmla="*/ 2147483647 w 489"/>
              <a:gd name="T95" fmla="*/ 2147483647 h 1086"/>
              <a:gd name="T96" fmla="*/ 2147483647 w 489"/>
              <a:gd name="T97" fmla="*/ 2147483647 h 1086"/>
              <a:gd name="T98" fmla="*/ 2147483647 w 489"/>
              <a:gd name="T99" fmla="*/ 2147483647 h 1086"/>
              <a:gd name="T100" fmla="*/ 2147483647 w 489"/>
              <a:gd name="T101" fmla="*/ 2147483647 h 1086"/>
              <a:gd name="T102" fmla="*/ 2147483647 w 489"/>
              <a:gd name="T103" fmla="*/ 2147483647 h 1086"/>
              <a:gd name="T104" fmla="*/ 2147483647 w 489"/>
              <a:gd name="T105" fmla="*/ 2147483647 h 1086"/>
              <a:gd name="T106" fmla="*/ 2147483647 w 489"/>
              <a:gd name="T107" fmla="*/ 2147483647 h 1086"/>
              <a:gd name="T108" fmla="*/ 2147483647 w 489"/>
              <a:gd name="T109" fmla="*/ 2147483647 h 1086"/>
              <a:gd name="T110" fmla="*/ 2147483647 w 489"/>
              <a:gd name="T111" fmla="*/ 2147483647 h 1086"/>
              <a:gd name="T112" fmla="*/ 2147483647 w 489"/>
              <a:gd name="T113" fmla="*/ 2147483647 h 1086"/>
              <a:gd name="T114" fmla="*/ 2147483647 w 489"/>
              <a:gd name="T115" fmla="*/ 2147483647 h 1086"/>
              <a:gd name="T116" fmla="*/ 2147483647 w 489"/>
              <a:gd name="T117" fmla="*/ 0 h 10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89"/>
              <a:gd name="T178" fmla="*/ 0 h 1086"/>
              <a:gd name="T179" fmla="*/ 489 w 489"/>
              <a:gd name="T180" fmla="*/ 1086 h 108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89" h="1086">
                <a:moveTo>
                  <a:pt x="398" y="575"/>
                </a:moveTo>
                <a:lnTo>
                  <a:pt x="390" y="577"/>
                </a:lnTo>
                <a:lnTo>
                  <a:pt x="380" y="578"/>
                </a:lnTo>
                <a:lnTo>
                  <a:pt x="372" y="582"/>
                </a:lnTo>
                <a:lnTo>
                  <a:pt x="364" y="585"/>
                </a:lnTo>
                <a:lnTo>
                  <a:pt x="356" y="591"/>
                </a:lnTo>
                <a:lnTo>
                  <a:pt x="349" y="596"/>
                </a:lnTo>
                <a:lnTo>
                  <a:pt x="343" y="604"/>
                </a:lnTo>
                <a:lnTo>
                  <a:pt x="336" y="613"/>
                </a:lnTo>
                <a:lnTo>
                  <a:pt x="330" y="621"/>
                </a:lnTo>
                <a:lnTo>
                  <a:pt x="325" y="630"/>
                </a:lnTo>
                <a:lnTo>
                  <a:pt x="322" y="640"/>
                </a:lnTo>
                <a:lnTo>
                  <a:pt x="317" y="652"/>
                </a:lnTo>
                <a:lnTo>
                  <a:pt x="314" y="663"/>
                </a:lnTo>
                <a:lnTo>
                  <a:pt x="312" y="674"/>
                </a:lnTo>
                <a:lnTo>
                  <a:pt x="310" y="687"/>
                </a:lnTo>
                <a:lnTo>
                  <a:pt x="310" y="699"/>
                </a:lnTo>
                <a:lnTo>
                  <a:pt x="310" y="712"/>
                </a:lnTo>
                <a:lnTo>
                  <a:pt x="312" y="723"/>
                </a:lnTo>
                <a:lnTo>
                  <a:pt x="314" y="736"/>
                </a:lnTo>
                <a:lnTo>
                  <a:pt x="317" y="747"/>
                </a:lnTo>
                <a:lnTo>
                  <a:pt x="322" y="757"/>
                </a:lnTo>
                <a:lnTo>
                  <a:pt x="325" y="767"/>
                </a:lnTo>
                <a:lnTo>
                  <a:pt x="330" y="777"/>
                </a:lnTo>
                <a:lnTo>
                  <a:pt x="336" y="786"/>
                </a:lnTo>
                <a:lnTo>
                  <a:pt x="343" y="795"/>
                </a:lnTo>
                <a:lnTo>
                  <a:pt x="349" y="801"/>
                </a:lnTo>
                <a:lnTo>
                  <a:pt x="356" y="808"/>
                </a:lnTo>
                <a:lnTo>
                  <a:pt x="364" y="812"/>
                </a:lnTo>
                <a:lnTo>
                  <a:pt x="372" y="816"/>
                </a:lnTo>
                <a:lnTo>
                  <a:pt x="380" y="819"/>
                </a:lnTo>
                <a:lnTo>
                  <a:pt x="390" y="821"/>
                </a:lnTo>
                <a:lnTo>
                  <a:pt x="398" y="822"/>
                </a:lnTo>
                <a:lnTo>
                  <a:pt x="408" y="821"/>
                </a:lnTo>
                <a:lnTo>
                  <a:pt x="416" y="819"/>
                </a:lnTo>
                <a:lnTo>
                  <a:pt x="424" y="816"/>
                </a:lnTo>
                <a:lnTo>
                  <a:pt x="432" y="812"/>
                </a:lnTo>
                <a:lnTo>
                  <a:pt x="440" y="808"/>
                </a:lnTo>
                <a:lnTo>
                  <a:pt x="449" y="801"/>
                </a:lnTo>
                <a:lnTo>
                  <a:pt x="455" y="795"/>
                </a:lnTo>
                <a:lnTo>
                  <a:pt x="462" y="786"/>
                </a:lnTo>
                <a:lnTo>
                  <a:pt x="466" y="777"/>
                </a:lnTo>
                <a:lnTo>
                  <a:pt x="471" y="767"/>
                </a:lnTo>
                <a:lnTo>
                  <a:pt x="476" y="757"/>
                </a:lnTo>
                <a:lnTo>
                  <a:pt x="479" y="747"/>
                </a:lnTo>
                <a:lnTo>
                  <a:pt x="483" y="736"/>
                </a:lnTo>
                <a:lnTo>
                  <a:pt x="486" y="723"/>
                </a:lnTo>
                <a:lnTo>
                  <a:pt x="486" y="712"/>
                </a:lnTo>
                <a:lnTo>
                  <a:pt x="488" y="699"/>
                </a:lnTo>
                <a:lnTo>
                  <a:pt x="486" y="687"/>
                </a:lnTo>
                <a:lnTo>
                  <a:pt x="486" y="674"/>
                </a:lnTo>
                <a:lnTo>
                  <a:pt x="483" y="663"/>
                </a:lnTo>
                <a:lnTo>
                  <a:pt x="479" y="652"/>
                </a:lnTo>
                <a:lnTo>
                  <a:pt x="476" y="640"/>
                </a:lnTo>
                <a:lnTo>
                  <a:pt x="471" y="630"/>
                </a:lnTo>
                <a:lnTo>
                  <a:pt x="466" y="621"/>
                </a:lnTo>
                <a:lnTo>
                  <a:pt x="462" y="613"/>
                </a:lnTo>
                <a:lnTo>
                  <a:pt x="455" y="604"/>
                </a:lnTo>
                <a:lnTo>
                  <a:pt x="449" y="596"/>
                </a:lnTo>
                <a:lnTo>
                  <a:pt x="440" y="591"/>
                </a:lnTo>
                <a:lnTo>
                  <a:pt x="432" y="585"/>
                </a:lnTo>
                <a:lnTo>
                  <a:pt x="424" y="582"/>
                </a:lnTo>
                <a:lnTo>
                  <a:pt x="416" y="578"/>
                </a:lnTo>
                <a:lnTo>
                  <a:pt x="408" y="577"/>
                </a:lnTo>
                <a:lnTo>
                  <a:pt x="398" y="575"/>
                </a:lnTo>
                <a:lnTo>
                  <a:pt x="86" y="855"/>
                </a:lnTo>
                <a:lnTo>
                  <a:pt x="78" y="856"/>
                </a:lnTo>
                <a:lnTo>
                  <a:pt x="70" y="858"/>
                </a:lnTo>
                <a:lnTo>
                  <a:pt x="62" y="861"/>
                </a:lnTo>
                <a:lnTo>
                  <a:pt x="54" y="864"/>
                </a:lnTo>
                <a:lnTo>
                  <a:pt x="47" y="869"/>
                </a:lnTo>
                <a:lnTo>
                  <a:pt x="41" y="876"/>
                </a:lnTo>
                <a:lnTo>
                  <a:pt x="34" y="882"/>
                </a:lnTo>
                <a:lnTo>
                  <a:pt x="28" y="889"/>
                </a:lnTo>
                <a:lnTo>
                  <a:pt x="23" y="897"/>
                </a:lnTo>
                <a:lnTo>
                  <a:pt x="18" y="907"/>
                </a:lnTo>
                <a:lnTo>
                  <a:pt x="13" y="916"/>
                </a:lnTo>
                <a:lnTo>
                  <a:pt x="10" y="926"/>
                </a:lnTo>
                <a:lnTo>
                  <a:pt x="7" y="936"/>
                </a:lnTo>
                <a:lnTo>
                  <a:pt x="5" y="947"/>
                </a:lnTo>
                <a:lnTo>
                  <a:pt x="3" y="959"/>
                </a:lnTo>
                <a:lnTo>
                  <a:pt x="3" y="970"/>
                </a:lnTo>
                <a:lnTo>
                  <a:pt x="3" y="981"/>
                </a:lnTo>
                <a:lnTo>
                  <a:pt x="5" y="993"/>
                </a:lnTo>
                <a:lnTo>
                  <a:pt x="7" y="1004"/>
                </a:lnTo>
                <a:lnTo>
                  <a:pt x="10" y="1016"/>
                </a:lnTo>
                <a:lnTo>
                  <a:pt x="13" y="1025"/>
                </a:lnTo>
                <a:lnTo>
                  <a:pt x="18" y="1035"/>
                </a:lnTo>
                <a:lnTo>
                  <a:pt x="23" y="1043"/>
                </a:lnTo>
                <a:lnTo>
                  <a:pt x="28" y="1051"/>
                </a:lnTo>
                <a:lnTo>
                  <a:pt x="34" y="1059"/>
                </a:lnTo>
                <a:lnTo>
                  <a:pt x="41" y="1066"/>
                </a:lnTo>
                <a:lnTo>
                  <a:pt x="47" y="1071"/>
                </a:lnTo>
                <a:lnTo>
                  <a:pt x="54" y="1076"/>
                </a:lnTo>
                <a:lnTo>
                  <a:pt x="62" y="1081"/>
                </a:lnTo>
                <a:lnTo>
                  <a:pt x="70" y="1082"/>
                </a:lnTo>
                <a:lnTo>
                  <a:pt x="78" y="1085"/>
                </a:lnTo>
                <a:lnTo>
                  <a:pt x="86" y="1085"/>
                </a:lnTo>
                <a:lnTo>
                  <a:pt x="94" y="1085"/>
                </a:lnTo>
                <a:lnTo>
                  <a:pt x="102" y="1082"/>
                </a:lnTo>
                <a:lnTo>
                  <a:pt x="111" y="1081"/>
                </a:lnTo>
                <a:lnTo>
                  <a:pt x="119" y="1076"/>
                </a:lnTo>
                <a:lnTo>
                  <a:pt x="125" y="1071"/>
                </a:lnTo>
                <a:lnTo>
                  <a:pt x="132" y="1066"/>
                </a:lnTo>
                <a:lnTo>
                  <a:pt x="138" y="1059"/>
                </a:lnTo>
                <a:lnTo>
                  <a:pt x="145" y="1051"/>
                </a:lnTo>
                <a:lnTo>
                  <a:pt x="150" y="1043"/>
                </a:lnTo>
                <a:lnTo>
                  <a:pt x="154" y="1035"/>
                </a:lnTo>
                <a:lnTo>
                  <a:pt x="159" y="1025"/>
                </a:lnTo>
                <a:lnTo>
                  <a:pt x="163" y="1016"/>
                </a:lnTo>
                <a:lnTo>
                  <a:pt x="164" y="1004"/>
                </a:lnTo>
                <a:lnTo>
                  <a:pt x="167" y="993"/>
                </a:lnTo>
                <a:lnTo>
                  <a:pt x="167" y="981"/>
                </a:lnTo>
                <a:lnTo>
                  <a:pt x="169" y="970"/>
                </a:lnTo>
                <a:lnTo>
                  <a:pt x="167" y="959"/>
                </a:lnTo>
                <a:lnTo>
                  <a:pt x="167" y="947"/>
                </a:lnTo>
                <a:lnTo>
                  <a:pt x="164" y="936"/>
                </a:lnTo>
                <a:lnTo>
                  <a:pt x="163" y="926"/>
                </a:lnTo>
                <a:lnTo>
                  <a:pt x="159" y="916"/>
                </a:lnTo>
                <a:lnTo>
                  <a:pt x="154" y="907"/>
                </a:lnTo>
                <a:lnTo>
                  <a:pt x="150" y="897"/>
                </a:lnTo>
                <a:lnTo>
                  <a:pt x="145" y="889"/>
                </a:lnTo>
                <a:lnTo>
                  <a:pt x="138" y="882"/>
                </a:lnTo>
                <a:lnTo>
                  <a:pt x="132" y="876"/>
                </a:lnTo>
                <a:lnTo>
                  <a:pt x="125" y="869"/>
                </a:lnTo>
                <a:lnTo>
                  <a:pt x="119" y="864"/>
                </a:lnTo>
                <a:lnTo>
                  <a:pt x="111" y="861"/>
                </a:lnTo>
                <a:lnTo>
                  <a:pt x="102" y="858"/>
                </a:lnTo>
                <a:lnTo>
                  <a:pt x="94" y="856"/>
                </a:lnTo>
                <a:lnTo>
                  <a:pt x="86" y="855"/>
                </a:lnTo>
                <a:lnTo>
                  <a:pt x="68" y="325"/>
                </a:lnTo>
                <a:lnTo>
                  <a:pt x="60" y="325"/>
                </a:lnTo>
                <a:lnTo>
                  <a:pt x="54" y="326"/>
                </a:lnTo>
                <a:lnTo>
                  <a:pt x="47" y="330"/>
                </a:lnTo>
                <a:lnTo>
                  <a:pt x="41" y="333"/>
                </a:lnTo>
                <a:lnTo>
                  <a:pt x="29" y="341"/>
                </a:lnTo>
                <a:lnTo>
                  <a:pt x="20" y="352"/>
                </a:lnTo>
                <a:lnTo>
                  <a:pt x="11" y="367"/>
                </a:lnTo>
                <a:lnTo>
                  <a:pt x="5" y="383"/>
                </a:lnTo>
                <a:lnTo>
                  <a:pt x="2" y="401"/>
                </a:lnTo>
                <a:lnTo>
                  <a:pt x="0" y="421"/>
                </a:lnTo>
                <a:lnTo>
                  <a:pt x="2" y="439"/>
                </a:lnTo>
                <a:lnTo>
                  <a:pt x="5" y="456"/>
                </a:lnTo>
                <a:lnTo>
                  <a:pt x="11" y="473"/>
                </a:lnTo>
                <a:lnTo>
                  <a:pt x="20" y="487"/>
                </a:lnTo>
                <a:lnTo>
                  <a:pt x="29" y="499"/>
                </a:lnTo>
                <a:lnTo>
                  <a:pt x="41" y="507"/>
                </a:lnTo>
                <a:lnTo>
                  <a:pt x="47" y="510"/>
                </a:lnTo>
                <a:lnTo>
                  <a:pt x="54" y="513"/>
                </a:lnTo>
                <a:lnTo>
                  <a:pt x="60" y="513"/>
                </a:lnTo>
                <a:lnTo>
                  <a:pt x="68" y="515"/>
                </a:lnTo>
                <a:lnTo>
                  <a:pt x="75" y="513"/>
                </a:lnTo>
                <a:lnTo>
                  <a:pt x="81" y="513"/>
                </a:lnTo>
                <a:lnTo>
                  <a:pt x="88" y="510"/>
                </a:lnTo>
                <a:lnTo>
                  <a:pt x="94" y="507"/>
                </a:lnTo>
                <a:lnTo>
                  <a:pt x="106" y="499"/>
                </a:lnTo>
                <a:lnTo>
                  <a:pt x="115" y="487"/>
                </a:lnTo>
                <a:lnTo>
                  <a:pt x="124" y="473"/>
                </a:lnTo>
                <a:lnTo>
                  <a:pt x="130" y="456"/>
                </a:lnTo>
                <a:lnTo>
                  <a:pt x="135" y="439"/>
                </a:lnTo>
                <a:lnTo>
                  <a:pt x="135" y="421"/>
                </a:lnTo>
                <a:lnTo>
                  <a:pt x="135" y="401"/>
                </a:lnTo>
                <a:lnTo>
                  <a:pt x="130" y="383"/>
                </a:lnTo>
                <a:lnTo>
                  <a:pt x="124" y="367"/>
                </a:lnTo>
                <a:lnTo>
                  <a:pt x="115" y="352"/>
                </a:lnTo>
                <a:lnTo>
                  <a:pt x="106" y="341"/>
                </a:lnTo>
                <a:lnTo>
                  <a:pt x="94" y="333"/>
                </a:lnTo>
                <a:lnTo>
                  <a:pt x="88" y="330"/>
                </a:lnTo>
                <a:lnTo>
                  <a:pt x="81" y="326"/>
                </a:lnTo>
                <a:lnTo>
                  <a:pt x="75" y="325"/>
                </a:lnTo>
                <a:lnTo>
                  <a:pt x="68" y="325"/>
                </a:lnTo>
                <a:lnTo>
                  <a:pt x="356" y="0"/>
                </a:lnTo>
                <a:lnTo>
                  <a:pt x="346" y="0"/>
                </a:lnTo>
                <a:lnTo>
                  <a:pt x="336" y="3"/>
                </a:lnTo>
                <a:lnTo>
                  <a:pt x="327" y="6"/>
                </a:lnTo>
                <a:lnTo>
                  <a:pt x="317" y="10"/>
                </a:lnTo>
                <a:lnTo>
                  <a:pt x="309" y="16"/>
                </a:lnTo>
                <a:lnTo>
                  <a:pt x="301" y="23"/>
                </a:lnTo>
                <a:lnTo>
                  <a:pt x="293" y="31"/>
                </a:lnTo>
                <a:lnTo>
                  <a:pt x="286" y="40"/>
                </a:lnTo>
                <a:lnTo>
                  <a:pt x="280" y="50"/>
                </a:lnTo>
                <a:lnTo>
                  <a:pt x="275" y="60"/>
                </a:lnTo>
                <a:lnTo>
                  <a:pt x="270" y="71"/>
                </a:lnTo>
                <a:lnTo>
                  <a:pt x="265" y="83"/>
                </a:lnTo>
                <a:lnTo>
                  <a:pt x="262" y="96"/>
                </a:lnTo>
                <a:lnTo>
                  <a:pt x="260" y="109"/>
                </a:lnTo>
                <a:lnTo>
                  <a:pt x="258" y="122"/>
                </a:lnTo>
                <a:lnTo>
                  <a:pt x="257" y="136"/>
                </a:lnTo>
                <a:lnTo>
                  <a:pt x="258" y="151"/>
                </a:lnTo>
                <a:lnTo>
                  <a:pt x="260" y="164"/>
                </a:lnTo>
                <a:lnTo>
                  <a:pt x="262" y="177"/>
                </a:lnTo>
                <a:lnTo>
                  <a:pt x="265" y="190"/>
                </a:lnTo>
                <a:lnTo>
                  <a:pt x="270" y="201"/>
                </a:lnTo>
                <a:lnTo>
                  <a:pt x="275" y="213"/>
                </a:lnTo>
                <a:lnTo>
                  <a:pt x="280" y="222"/>
                </a:lnTo>
                <a:lnTo>
                  <a:pt x="286" y="232"/>
                </a:lnTo>
                <a:lnTo>
                  <a:pt x="293" y="242"/>
                </a:lnTo>
                <a:lnTo>
                  <a:pt x="301" y="250"/>
                </a:lnTo>
                <a:lnTo>
                  <a:pt x="309" y="257"/>
                </a:lnTo>
                <a:lnTo>
                  <a:pt x="317" y="261"/>
                </a:lnTo>
                <a:lnTo>
                  <a:pt x="327" y="266"/>
                </a:lnTo>
                <a:lnTo>
                  <a:pt x="336" y="270"/>
                </a:lnTo>
                <a:lnTo>
                  <a:pt x="346" y="273"/>
                </a:lnTo>
                <a:lnTo>
                  <a:pt x="356" y="273"/>
                </a:lnTo>
                <a:lnTo>
                  <a:pt x="366" y="273"/>
                </a:lnTo>
                <a:lnTo>
                  <a:pt x="375" y="270"/>
                </a:lnTo>
                <a:lnTo>
                  <a:pt x="385" y="266"/>
                </a:lnTo>
                <a:lnTo>
                  <a:pt x="393" y="261"/>
                </a:lnTo>
                <a:lnTo>
                  <a:pt x="403" y="257"/>
                </a:lnTo>
                <a:lnTo>
                  <a:pt x="411" y="250"/>
                </a:lnTo>
                <a:lnTo>
                  <a:pt x="418" y="242"/>
                </a:lnTo>
                <a:lnTo>
                  <a:pt x="426" y="232"/>
                </a:lnTo>
                <a:lnTo>
                  <a:pt x="431" y="222"/>
                </a:lnTo>
                <a:lnTo>
                  <a:pt x="437" y="213"/>
                </a:lnTo>
                <a:lnTo>
                  <a:pt x="442" y="201"/>
                </a:lnTo>
                <a:lnTo>
                  <a:pt x="447" y="190"/>
                </a:lnTo>
                <a:lnTo>
                  <a:pt x="450" y="177"/>
                </a:lnTo>
                <a:lnTo>
                  <a:pt x="452" y="164"/>
                </a:lnTo>
                <a:lnTo>
                  <a:pt x="453" y="151"/>
                </a:lnTo>
                <a:lnTo>
                  <a:pt x="453" y="136"/>
                </a:lnTo>
                <a:lnTo>
                  <a:pt x="453" y="122"/>
                </a:lnTo>
                <a:lnTo>
                  <a:pt x="452" y="109"/>
                </a:lnTo>
                <a:lnTo>
                  <a:pt x="450" y="96"/>
                </a:lnTo>
                <a:lnTo>
                  <a:pt x="447" y="83"/>
                </a:lnTo>
                <a:lnTo>
                  <a:pt x="442" y="71"/>
                </a:lnTo>
                <a:lnTo>
                  <a:pt x="437" y="60"/>
                </a:lnTo>
                <a:lnTo>
                  <a:pt x="431" y="50"/>
                </a:lnTo>
                <a:lnTo>
                  <a:pt x="426" y="40"/>
                </a:lnTo>
                <a:lnTo>
                  <a:pt x="418" y="31"/>
                </a:lnTo>
                <a:lnTo>
                  <a:pt x="411" y="23"/>
                </a:lnTo>
                <a:lnTo>
                  <a:pt x="403" y="16"/>
                </a:lnTo>
                <a:lnTo>
                  <a:pt x="393" y="10"/>
                </a:lnTo>
                <a:lnTo>
                  <a:pt x="385" y="6"/>
                </a:lnTo>
                <a:lnTo>
                  <a:pt x="375" y="3"/>
                </a:lnTo>
                <a:lnTo>
                  <a:pt x="366" y="0"/>
                </a:lnTo>
                <a:lnTo>
                  <a:pt x="356" y="0"/>
                </a:lnTo>
                <a:lnTo>
                  <a:pt x="398" y="575"/>
                </a:lnTo>
              </a:path>
            </a:pathLst>
          </a:custGeom>
          <a:solidFill>
            <a:srgbClr val="CC99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8" name="Freeform 80"/>
          <p:cNvSpPr>
            <a:spLocks/>
          </p:cNvSpPr>
          <p:nvPr/>
        </p:nvSpPr>
        <p:spPr bwMode="auto">
          <a:xfrm>
            <a:off x="3203575" y="4273550"/>
            <a:ext cx="284163" cy="393700"/>
          </a:xfrm>
          <a:custGeom>
            <a:avLst/>
            <a:gdLst>
              <a:gd name="T0" fmla="*/ 2147483647 w 179"/>
              <a:gd name="T1" fmla="*/ 2147483647 h 248"/>
              <a:gd name="T2" fmla="*/ 2147483647 w 179"/>
              <a:gd name="T3" fmla="*/ 2147483647 h 248"/>
              <a:gd name="T4" fmla="*/ 2147483647 w 179"/>
              <a:gd name="T5" fmla="*/ 2147483647 h 248"/>
              <a:gd name="T6" fmla="*/ 2147483647 w 179"/>
              <a:gd name="T7" fmla="*/ 2147483647 h 248"/>
              <a:gd name="T8" fmla="*/ 2147483647 w 179"/>
              <a:gd name="T9" fmla="*/ 2147483647 h 248"/>
              <a:gd name="T10" fmla="*/ 2147483647 w 179"/>
              <a:gd name="T11" fmla="*/ 2147483647 h 248"/>
              <a:gd name="T12" fmla="*/ 2147483647 w 179"/>
              <a:gd name="T13" fmla="*/ 2147483647 h 248"/>
              <a:gd name="T14" fmla="*/ 0 w 179"/>
              <a:gd name="T15" fmla="*/ 2147483647 h 248"/>
              <a:gd name="T16" fmla="*/ 0 w 179"/>
              <a:gd name="T17" fmla="*/ 2147483647 h 248"/>
              <a:gd name="T18" fmla="*/ 2147483647 w 179"/>
              <a:gd name="T19" fmla="*/ 2147483647 h 248"/>
              <a:gd name="T20" fmla="*/ 2147483647 w 179"/>
              <a:gd name="T21" fmla="*/ 2147483647 h 248"/>
              <a:gd name="T22" fmla="*/ 2147483647 w 179"/>
              <a:gd name="T23" fmla="*/ 2147483647 h 248"/>
              <a:gd name="T24" fmla="*/ 2147483647 w 179"/>
              <a:gd name="T25" fmla="*/ 2147483647 h 248"/>
              <a:gd name="T26" fmla="*/ 2147483647 w 179"/>
              <a:gd name="T27" fmla="*/ 2147483647 h 248"/>
              <a:gd name="T28" fmla="*/ 2147483647 w 179"/>
              <a:gd name="T29" fmla="*/ 2147483647 h 248"/>
              <a:gd name="T30" fmla="*/ 2147483647 w 179"/>
              <a:gd name="T31" fmla="*/ 2147483647 h 248"/>
              <a:gd name="T32" fmla="*/ 2147483647 w 179"/>
              <a:gd name="T33" fmla="*/ 2147483647 h 248"/>
              <a:gd name="T34" fmla="*/ 2147483647 w 179"/>
              <a:gd name="T35" fmla="*/ 2147483647 h 248"/>
              <a:gd name="T36" fmla="*/ 2147483647 w 179"/>
              <a:gd name="T37" fmla="*/ 2147483647 h 248"/>
              <a:gd name="T38" fmla="*/ 2147483647 w 179"/>
              <a:gd name="T39" fmla="*/ 2147483647 h 248"/>
              <a:gd name="T40" fmla="*/ 2147483647 w 179"/>
              <a:gd name="T41" fmla="*/ 2147483647 h 248"/>
              <a:gd name="T42" fmla="*/ 2147483647 w 179"/>
              <a:gd name="T43" fmla="*/ 2147483647 h 248"/>
              <a:gd name="T44" fmla="*/ 2147483647 w 179"/>
              <a:gd name="T45" fmla="*/ 2147483647 h 248"/>
              <a:gd name="T46" fmla="*/ 2147483647 w 179"/>
              <a:gd name="T47" fmla="*/ 2147483647 h 248"/>
              <a:gd name="T48" fmla="*/ 2147483647 w 179"/>
              <a:gd name="T49" fmla="*/ 2147483647 h 248"/>
              <a:gd name="T50" fmla="*/ 2147483647 w 179"/>
              <a:gd name="T51" fmla="*/ 2147483647 h 248"/>
              <a:gd name="T52" fmla="*/ 2147483647 w 179"/>
              <a:gd name="T53" fmla="*/ 2147483647 h 248"/>
              <a:gd name="T54" fmla="*/ 2147483647 w 179"/>
              <a:gd name="T55" fmla="*/ 2147483647 h 248"/>
              <a:gd name="T56" fmla="*/ 2147483647 w 179"/>
              <a:gd name="T57" fmla="*/ 2147483647 h 248"/>
              <a:gd name="T58" fmla="*/ 2147483647 w 179"/>
              <a:gd name="T59" fmla="*/ 2147483647 h 248"/>
              <a:gd name="T60" fmla="*/ 2147483647 w 179"/>
              <a:gd name="T61" fmla="*/ 2147483647 h 248"/>
              <a:gd name="T62" fmla="*/ 2147483647 w 179"/>
              <a:gd name="T63" fmla="*/ 2147483647 h 2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9"/>
              <a:gd name="T97" fmla="*/ 0 h 248"/>
              <a:gd name="T98" fmla="*/ 179 w 179"/>
              <a:gd name="T99" fmla="*/ 248 h 2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9" h="248">
                <a:moveTo>
                  <a:pt x="88" y="0"/>
                </a:moveTo>
                <a:lnTo>
                  <a:pt x="80" y="2"/>
                </a:lnTo>
                <a:lnTo>
                  <a:pt x="70" y="3"/>
                </a:lnTo>
                <a:lnTo>
                  <a:pt x="62" y="7"/>
                </a:lnTo>
                <a:lnTo>
                  <a:pt x="54" y="10"/>
                </a:lnTo>
                <a:lnTo>
                  <a:pt x="46" y="16"/>
                </a:lnTo>
                <a:lnTo>
                  <a:pt x="39" y="21"/>
                </a:lnTo>
                <a:lnTo>
                  <a:pt x="33" y="29"/>
                </a:lnTo>
                <a:lnTo>
                  <a:pt x="26" y="38"/>
                </a:lnTo>
                <a:lnTo>
                  <a:pt x="20" y="46"/>
                </a:lnTo>
                <a:lnTo>
                  <a:pt x="15" y="55"/>
                </a:lnTo>
                <a:lnTo>
                  <a:pt x="12" y="65"/>
                </a:lnTo>
                <a:lnTo>
                  <a:pt x="7" y="77"/>
                </a:lnTo>
                <a:lnTo>
                  <a:pt x="4" y="88"/>
                </a:lnTo>
                <a:lnTo>
                  <a:pt x="2" y="99"/>
                </a:lnTo>
                <a:lnTo>
                  <a:pt x="0" y="112"/>
                </a:lnTo>
                <a:lnTo>
                  <a:pt x="0" y="124"/>
                </a:lnTo>
                <a:lnTo>
                  <a:pt x="0" y="137"/>
                </a:lnTo>
                <a:lnTo>
                  <a:pt x="2" y="148"/>
                </a:lnTo>
                <a:lnTo>
                  <a:pt x="4" y="161"/>
                </a:lnTo>
                <a:lnTo>
                  <a:pt x="7" y="172"/>
                </a:lnTo>
                <a:lnTo>
                  <a:pt x="12" y="182"/>
                </a:lnTo>
                <a:lnTo>
                  <a:pt x="15" y="192"/>
                </a:lnTo>
                <a:lnTo>
                  <a:pt x="20" y="202"/>
                </a:lnTo>
                <a:lnTo>
                  <a:pt x="26" y="211"/>
                </a:lnTo>
                <a:lnTo>
                  <a:pt x="33" y="220"/>
                </a:lnTo>
                <a:lnTo>
                  <a:pt x="39" y="226"/>
                </a:lnTo>
                <a:lnTo>
                  <a:pt x="46" y="233"/>
                </a:lnTo>
                <a:lnTo>
                  <a:pt x="54" y="237"/>
                </a:lnTo>
                <a:lnTo>
                  <a:pt x="62" y="241"/>
                </a:lnTo>
                <a:lnTo>
                  <a:pt x="70" y="244"/>
                </a:lnTo>
                <a:lnTo>
                  <a:pt x="80" y="246"/>
                </a:lnTo>
                <a:lnTo>
                  <a:pt x="88" y="247"/>
                </a:lnTo>
                <a:lnTo>
                  <a:pt x="98" y="246"/>
                </a:lnTo>
                <a:lnTo>
                  <a:pt x="106" y="244"/>
                </a:lnTo>
                <a:lnTo>
                  <a:pt x="114" y="241"/>
                </a:lnTo>
                <a:lnTo>
                  <a:pt x="122" y="237"/>
                </a:lnTo>
                <a:lnTo>
                  <a:pt x="130" y="233"/>
                </a:lnTo>
                <a:lnTo>
                  <a:pt x="139" y="226"/>
                </a:lnTo>
                <a:lnTo>
                  <a:pt x="145" y="220"/>
                </a:lnTo>
                <a:lnTo>
                  <a:pt x="152" y="211"/>
                </a:lnTo>
                <a:lnTo>
                  <a:pt x="156" y="202"/>
                </a:lnTo>
                <a:lnTo>
                  <a:pt x="161" y="192"/>
                </a:lnTo>
                <a:lnTo>
                  <a:pt x="166" y="182"/>
                </a:lnTo>
                <a:lnTo>
                  <a:pt x="169" y="172"/>
                </a:lnTo>
                <a:lnTo>
                  <a:pt x="173" y="161"/>
                </a:lnTo>
                <a:lnTo>
                  <a:pt x="176" y="148"/>
                </a:lnTo>
                <a:lnTo>
                  <a:pt x="176" y="137"/>
                </a:lnTo>
                <a:lnTo>
                  <a:pt x="178" y="124"/>
                </a:lnTo>
                <a:lnTo>
                  <a:pt x="176" y="112"/>
                </a:lnTo>
                <a:lnTo>
                  <a:pt x="176" y="99"/>
                </a:lnTo>
                <a:lnTo>
                  <a:pt x="173" y="88"/>
                </a:lnTo>
                <a:lnTo>
                  <a:pt x="169" y="77"/>
                </a:lnTo>
                <a:lnTo>
                  <a:pt x="166" y="65"/>
                </a:lnTo>
                <a:lnTo>
                  <a:pt x="161" y="55"/>
                </a:lnTo>
                <a:lnTo>
                  <a:pt x="156" y="46"/>
                </a:lnTo>
                <a:lnTo>
                  <a:pt x="152" y="38"/>
                </a:lnTo>
                <a:lnTo>
                  <a:pt x="145" y="29"/>
                </a:lnTo>
                <a:lnTo>
                  <a:pt x="139" y="21"/>
                </a:lnTo>
                <a:lnTo>
                  <a:pt x="130" y="16"/>
                </a:lnTo>
                <a:lnTo>
                  <a:pt x="122" y="10"/>
                </a:lnTo>
                <a:lnTo>
                  <a:pt x="114" y="7"/>
                </a:lnTo>
                <a:lnTo>
                  <a:pt x="106" y="3"/>
                </a:lnTo>
                <a:lnTo>
                  <a:pt x="98" y="2"/>
                </a:lnTo>
                <a:lnTo>
                  <a:pt x="88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9" name="Freeform 81"/>
          <p:cNvSpPr>
            <a:spLocks/>
          </p:cNvSpPr>
          <p:nvPr/>
        </p:nvSpPr>
        <p:spPr bwMode="auto">
          <a:xfrm>
            <a:off x="2716213" y="4718050"/>
            <a:ext cx="265112" cy="366713"/>
          </a:xfrm>
          <a:custGeom>
            <a:avLst/>
            <a:gdLst>
              <a:gd name="T0" fmla="*/ 2147483647 w 167"/>
              <a:gd name="T1" fmla="*/ 2147483647 h 231"/>
              <a:gd name="T2" fmla="*/ 2147483647 w 167"/>
              <a:gd name="T3" fmla="*/ 2147483647 h 231"/>
              <a:gd name="T4" fmla="*/ 2147483647 w 167"/>
              <a:gd name="T5" fmla="*/ 2147483647 h 231"/>
              <a:gd name="T6" fmla="*/ 2147483647 w 167"/>
              <a:gd name="T7" fmla="*/ 2147483647 h 231"/>
              <a:gd name="T8" fmla="*/ 2147483647 w 167"/>
              <a:gd name="T9" fmla="*/ 2147483647 h 231"/>
              <a:gd name="T10" fmla="*/ 2147483647 w 167"/>
              <a:gd name="T11" fmla="*/ 2147483647 h 231"/>
              <a:gd name="T12" fmla="*/ 2147483647 w 167"/>
              <a:gd name="T13" fmla="*/ 2147483647 h 231"/>
              <a:gd name="T14" fmla="*/ 0 w 167"/>
              <a:gd name="T15" fmla="*/ 2147483647 h 231"/>
              <a:gd name="T16" fmla="*/ 0 w 167"/>
              <a:gd name="T17" fmla="*/ 2147483647 h 231"/>
              <a:gd name="T18" fmla="*/ 2147483647 w 167"/>
              <a:gd name="T19" fmla="*/ 2147483647 h 231"/>
              <a:gd name="T20" fmla="*/ 2147483647 w 167"/>
              <a:gd name="T21" fmla="*/ 2147483647 h 231"/>
              <a:gd name="T22" fmla="*/ 2147483647 w 167"/>
              <a:gd name="T23" fmla="*/ 2147483647 h 231"/>
              <a:gd name="T24" fmla="*/ 2147483647 w 167"/>
              <a:gd name="T25" fmla="*/ 2147483647 h 231"/>
              <a:gd name="T26" fmla="*/ 2147483647 w 167"/>
              <a:gd name="T27" fmla="*/ 2147483647 h 231"/>
              <a:gd name="T28" fmla="*/ 2147483647 w 167"/>
              <a:gd name="T29" fmla="*/ 2147483647 h 231"/>
              <a:gd name="T30" fmla="*/ 2147483647 w 167"/>
              <a:gd name="T31" fmla="*/ 2147483647 h 231"/>
              <a:gd name="T32" fmla="*/ 2147483647 w 167"/>
              <a:gd name="T33" fmla="*/ 2147483647 h 231"/>
              <a:gd name="T34" fmla="*/ 2147483647 w 167"/>
              <a:gd name="T35" fmla="*/ 2147483647 h 231"/>
              <a:gd name="T36" fmla="*/ 2147483647 w 167"/>
              <a:gd name="T37" fmla="*/ 2147483647 h 231"/>
              <a:gd name="T38" fmla="*/ 2147483647 w 167"/>
              <a:gd name="T39" fmla="*/ 2147483647 h 231"/>
              <a:gd name="T40" fmla="*/ 2147483647 w 167"/>
              <a:gd name="T41" fmla="*/ 2147483647 h 231"/>
              <a:gd name="T42" fmla="*/ 2147483647 w 167"/>
              <a:gd name="T43" fmla="*/ 2147483647 h 231"/>
              <a:gd name="T44" fmla="*/ 2147483647 w 167"/>
              <a:gd name="T45" fmla="*/ 2147483647 h 231"/>
              <a:gd name="T46" fmla="*/ 2147483647 w 167"/>
              <a:gd name="T47" fmla="*/ 2147483647 h 231"/>
              <a:gd name="T48" fmla="*/ 2147483647 w 167"/>
              <a:gd name="T49" fmla="*/ 2147483647 h 231"/>
              <a:gd name="T50" fmla="*/ 2147483647 w 167"/>
              <a:gd name="T51" fmla="*/ 2147483647 h 231"/>
              <a:gd name="T52" fmla="*/ 2147483647 w 167"/>
              <a:gd name="T53" fmla="*/ 2147483647 h 231"/>
              <a:gd name="T54" fmla="*/ 2147483647 w 167"/>
              <a:gd name="T55" fmla="*/ 2147483647 h 231"/>
              <a:gd name="T56" fmla="*/ 2147483647 w 167"/>
              <a:gd name="T57" fmla="*/ 2147483647 h 231"/>
              <a:gd name="T58" fmla="*/ 2147483647 w 167"/>
              <a:gd name="T59" fmla="*/ 2147483647 h 231"/>
              <a:gd name="T60" fmla="*/ 2147483647 w 167"/>
              <a:gd name="T61" fmla="*/ 2147483647 h 231"/>
              <a:gd name="T62" fmla="*/ 2147483647 w 167"/>
              <a:gd name="T63" fmla="*/ 2147483647 h 2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7"/>
              <a:gd name="T97" fmla="*/ 0 h 231"/>
              <a:gd name="T98" fmla="*/ 167 w 167"/>
              <a:gd name="T99" fmla="*/ 231 h 2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7" h="231">
                <a:moveTo>
                  <a:pt x="83" y="0"/>
                </a:moveTo>
                <a:lnTo>
                  <a:pt x="75" y="1"/>
                </a:lnTo>
                <a:lnTo>
                  <a:pt x="67" y="3"/>
                </a:lnTo>
                <a:lnTo>
                  <a:pt x="59" y="6"/>
                </a:lnTo>
                <a:lnTo>
                  <a:pt x="51" y="9"/>
                </a:lnTo>
                <a:lnTo>
                  <a:pt x="44" y="14"/>
                </a:lnTo>
                <a:lnTo>
                  <a:pt x="38" y="21"/>
                </a:lnTo>
                <a:lnTo>
                  <a:pt x="31" y="27"/>
                </a:lnTo>
                <a:lnTo>
                  <a:pt x="25" y="34"/>
                </a:lnTo>
                <a:lnTo>
                  <a:pt x="20" y="42"/>
                </a:lnTo>
                <a:lnTo>
                  <a:pt x="15" y="52"/>
                </a:lnTo>
                <a:lnTo>
                  <a:pt x="10" y="61"/>
                </a:lnTo>
                <a:lnTo>
                  <a:pt x="7" y="71"/>
                </a:lnTo>
                <a:lnTo>
                  <a:pt x="4" y="81"/>
                </a:lnTo>
                <a:lnTo>
                  <a:pt x="2" y="92"/>
                </a:lnTo>
                <a:lnTo>
                  <a:pt x="0" y="104"/>
                </a:lnTo>
                <a:lnTo>
                  <a:pt x="0" y="115"/>
                </a:lnTo>
                <a:lnTo>
                  <a:pt x="0" y="126"/>
                </a:lnTo>
                <a:lnTo>
                  <a:pt x="2" y="138"/>
                </a:lnTo>
                <a:lnTo>
                  <a:pt x="4" y="149"/>
                </a:lnTo>
                <a:lnTo>
                  <a:pt x="7" y="161"/>
                </a:lnTo>
                <a:lnTo>
                  <a:pt x="10" y="170"/>
                </a:lnTo>
                <a:lnTo>
                  <a:pt x="15" y="180"/>
                </a:lnTo>
                <a:lnTo>
                  <a:pt x="20" y="188"/>
                </a:lnTo>
                <a:lnTo>
                  <a:pt x="25" y="196"/>
                </a:lnTo>
                <a:lnTo>
                  <a:pt x="31" y="204"/>
                </a:lnTo>
                <a:lnTo>
                  <a:pt x="38" y="211"/>
                </a:lnTo>
                <a:lnTo>
                  <a:pt x="44" y="216"/>
                </a:lnTo>
                <a:lnTo>
                  <a:pt x="51" y="221"/>
                </a:lnTo>
                <a:lnTo>
                  <a:pt x="59" y="226"/>
                </a:lnTo>
                <a:lnTo>
                  <a:pt x="67" y="227"/>
                </a:lnTo>
                <a:lnTo>
                  <a:pt x="75" y="230"/>
                </a:lnTo>
                <a:lnTo>
                  <a:pt x="83" y="230"/>
                </a:lnTo>
                <a:lnTo>
                  <a:pt x="91" y="230"/>
                </a:lnTo>
                <a:lnTo>
                  <a:pt x="99" y="227"/>
                </a:lnTo>
                <a:lnTo>
                  <a:pt x="108" y="226"/>
                </a:lnTo>
                <a:lnTo>
                  <a:pt x="116" y="221"/>
                </a:lnTo>
                <a:lnTo>
                  <a:pt x="122" y="216"/>
                </a:lnTo>
                <a:lnTo>
                  <a:pt x="129" y="211"/>
                </a:lnTo>
                <a:lnTo>
                  <a:pt x="135" y="204"/>
                </a:lnTo>
                <a:lnTo>
                  <a:pt x="142" y="196"/>
                </a:lnTo>
                <a:lnTo>
                  <a:pt x="147" y="188"/>
                </a:lnTo>
                <a:lnTo>
                  <a:pt x="151" y="180"/>
                </a:lnTo>
                <a:lnTo>
                  <a:pt x="156" y="170"/>
                </a:lnTo>
                <a:lnTo>
                  <a:pt x="160" y="161"/>
                </a:lnTo>
                <a:lnTo>
                  <a:pt x="161" y="149"/>
                </a:lnTo>
                <a:lnTo>
                  <a:pt x="164" y="138"/>
                </a:lnTo>
                <a:lnTo>
                  <a:pt x="164" y="126"/>
                </a:lnTo>
                <a:lnTo>
                  <a:pt x="166" y="115"/>
                </a:lnTo>
                <a:lnTo>
                  <a:pt x="164" y="104"/>
                </a:lnTo>
                <a:lnTo>
                  <a:pt x="164" y="92"/>
                </a:lnTo>
                <a:lnTo>
                  <a:pt x="161" y="81"/>
                </a:lnTo>
                <a:lnTo>
                  <a:pt x="160" y="71"/>
                </a:lnTo>
                <a:lnTo>
                  <a:pt x="156" y="61"/>
                </a:lnTo>
                <a:lnTo>
                  <a:pt x="151" y="52"/>
                </a:lnTo>
                <a:lnTo>
                  <a:pt x="147" y="42"/>
                </a:lnTo>
                <a:lnTo>
                  <a:pt x="142" y="34"/>
                </a:lnTo>
                <a:lnTo>
                  <a:pt x="135" y="27"/>
                </a:lnTo>
                <a:lnTo>
                  <a:pt x="129" y="21"/>
                </a:lnTo>
                <a:lnTo>
                  <a:pt x="122" y="14"/>
                </a:lnTo>
                <a:lnTo>
                  <a:pt x="116" y="9"/>
                </a:lnTo>
                <a:lnTo>
                  <a:pt x="108" y="6"/>
                </a:lnTo>
                <a:lnTo>
                  <a:pt x="99" y="3"/>
                </a:lnTo>
                <a:lnTo>
                  <a:pt x="91" y="1"/>
                </a:lnTo>
                <a:lnTo>
                  <a:pt x="8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0" name="Freeform 82"/>
          <p:cNvSpPr>
            <a:spLocks/>
          </p:cNvSpPr>
          <p:nvPr/>
        </p:nvSpPr>
        <p:spPr bwMode="auto">
          <a:xfrm>
            <a:off x="2711450" y="3876675"/>
            <a:ext cx="215900" cy="303213"/>
          </a:xfrm>
          <a:custGeom>
            <a:avLst/>
            <a:gdLst>
              <a:gd name="T0" fmla="*/ 2147483647 w 136"/>
              <a:gd name="T1" fmla="*/ 0 h 191"/>
              <a:gd name="T2" fmla="*/ 2147483647 w 136"/>
              <a:gd name="T3" fmla="*/ 0 h 191"/>
              <a:gd name="T4" fmla="*/ 2147483647 w 136"/>
              <a:gd name="T5" fmla="*/ 2147483647 h 191"/>
              <a:gd name="T6" fmla="*/ 2147483647 w 136"/>
              <a:gd name="T7" fmla="*/ 2147483647 h 191"/>
              <a:gd name="T8" fmla="*/ 2147483647 w 136"/>
              <a:gd name="T9" fmla="*/ 2147483647 h 191"/>
              <a:gd name="T10" fmla="*/ 2147483647 w 136"/>
              <a:gd name="T11" fmla="*/ 2147483647 h 191"/>
              <a:gd name="T12" fmla="*/ 2147483647 w 136"/>
              <a:gd name="T13" fmla="*/ 2147483647 h 191"/>
              <a:gd name="T14" fmla="*/ 2147483647 w 136"/>
              <a:gd name="T15" fmla="*/ 2147483647 h 191"/>
              <a:gd name="T16" fmla="*/ 2147483647 w 136"/>
              <a:gd name="T17" fmla="*/ 2147483647 h 191"/>
              <a:gd name="T18" fmla="*/ 2147483647 w 136"/>
              <a:gd name="T19" fmla="*/ 2147483647 h 191"/>
              <a:gd name="T20" fmla="*/ 0 w 136"/>
              <a:gd name="T21" fmla="*/ 2147483647 h 191"/>
              <a:gd name="T22" fmla="*/ 2147483647 w 136"/>
              <a:gd name="T23" fmla="*/ 2147483647 h 191"/>
              <a:gd name="T24" fmla="*/ 2147483647 w 136"/>
              <a:gd name="T25" fmla="*/ 2147483647 h 191"/>
              <a:gd name="T26" fmla="*/ 2147483647 w 136"/>
              <a:gd name="T27" fmla="*/ 2147483647 h 191"/>
              <a:gd name="T28" fmla="*/ 2147483647 w 136"/>
              <a:gd name="T29" fmla="*/ 2147483647 h 191"/>
              <a:gd name="T30" fmla="*/ 2147483647 w 136"/>
              <a:gd name="T31" fmla="*/ 2147483647 h 191"/>
              <a:gd name="T32" fmla="*/ 2147483647 w 136"/>
              <a:gd name="T33" fmla="*/ 2147483647 h 191"/>
              <a:gd name="T34" fmla="*/ 2147483647 w 136"/>
              <a:gd name="T35" fmla="*/ 2147483647 h 191"/>
              <a:gd name="T36" fmla="*/ 2147483647 w 136"/>
              <a:gd name="T37" fmla="*/ 2147483647 h 191"/>
              <a:gd name="T38" fmla="*/ 2147483647 w 136"/>
              <a:gd name="T39" fmla="*/ 2147483647 h 191"/>
              <a:gd name="T40" fmla="*/ 2147483647 w 136"/>
              <a:gd name="T41" fmla="*/ 2147483647 h 191"/>
              <a:gd name="T42" fmla="*/ 2147483647 w 136"/>
              <a:gd name="T43" fmla="*/ 2147483647 h 191"/>
              <a:gd name="T44" fmla="*/ 2147483647 w 136"/>
              <a:gd name="T45" fmla="*/ 2147483647 h 191"/>
              <a:gd name="T46" fmla="*/ 2147483647 w 136"/>
              <a:gd name="T47" fmla="*/ 2147483647 h 191"/>
              <a:gd name="T48" fmla="*/ 2147483647 w 136"/>
              <a:gd name="T49" fmla="*/ 2147483647 h 191"/>
              <a:gd name="T50" fmla="*/ 2147483647 w 136"/>
              <a:gd name="T51" fmla="*/ 2147483647 h 191"/>
              <a:gd name="T52" fmla="*/ 2147483647 w 136"/>
              <a:gd name="T53" fmla="*/ 2147483647 h 191"/>
              <a:gd name="T54" fmla="*/ 2147483647 w 136"/>
              <a:gd name="T55" fmla="*/ 2147483647 h 191"/>
              <a:gd name="T56" fmla="*/ 2147483647 w 136"/>
              <a:gd name="T57" fmla="*/ 2147483647 h 191"/>
              <a:gd name="T58" fmla="*/ 2147483647 w 136"/>
              <a:gd name="T59" fmla="*/ 2147483647 h 191"/>
              <a:gd name="T60" fmla="*/ 2147483647 w 136"/>
              <a:gd name="T61" fmla="*/ 2147483647 h 191"/>
              <a:gd name="T62" fmla="*/ 2147483647 w 136"/>
              <a:gd name="T63" fmla="*/ 2147483647 h 191"/>
              <a:gd name="T64" fmla="*/ 2147483647 w 136"/>
              <a:gd name="T65" fmla="*/ 2147483647 h 191"/>
              <a:gd name="T66" fmla="*/ 2147483647 w 136"/>
              <a:gd name="T67" fmla="*/ 2147483647 h 191"/>
              <a:gd name="T68" fmla="*/ 2147483647 w 136"/>
              <a:gd name="T69" fmla="*/ 2147483647 h 191"/>
              <a:gd name="T70" fmla="*/ 2147483647 w 136"/>
              <a:gd name="T71" fmla="*/ 2147483647 h 191"/>
              <a:gd name="T72" fmla="*/ 2147483647 w 136"/>
              <a:gd name="T73" fmla="*/ 2147483647 h 191"/>
              <a:gd name="T74" fmla="*/ 2147483647 w 136"/>
              <a:gd name="T75" fmla="*/ 2147483647 h 191"/>
              <a:gd name="T76" fmla="*/ 2147483647 w 136"/>
              <a:gd name="T77" fmla="*/ 2147483647 h 191"/>
              <a:gd name="T78" fmla="*/ 2147483647 w 136"/>
              <a:gd name="T79" fmla="*/ 0 h 191"/>
              <a:gd name="T80" fmla="*/ 2147483647 w 136"/>
              <a:gd name="T81" fmla="*/ 0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6"/>
              <a:gd name="T124" fmla="*/ 0 h 191"/>
              <a:gd name="T125" fmla="*/ 136 w 136"/>
              <a:gd name="T126" fmla="*/ 191 h 1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6" h="191">
                <a:moveTo>
                  <a:pt x="68" y="0"/>
                </a:moveTo>
                <a:lnTo>
                  <a:pt x="60" y="0"/>
                </a:lnTo>
                <a:lnTo>
                  <a:pt x="54" y="1"/>
                </a:lnTo>
                <a:lnTo>
                  <a:pt x="47" y="5"/>
                </a:lnTo>
                <a:lnTo>
                  <a:pt x="41" y="8"/>
                </a:lnTo>
                <a:lnTo>
                  <a:pt x="29" y="16"/>
                </a:lnTo>
                <a:lnTo>
                  <a:pt x="20" y="27"/>
                </a:lnTo>
                <a:lnTo>
                  <a:pt x="11" y="42"/>
                </a:lnTo>
                <a:lnTo>
                  <a:pt x="5" y="58"/>
                </a:lnTo>
                <a:lnTo>
                  <a:pt x="2" y="76"/>
                </a:lnTo>
                <a:lnTo>
                  <a:pt x="0" y="96"/>
                </a:lnTo>
                <a:lnTo>
                  <a:pt x="2" y="114"/>
                </a:lnTo>
                <a:lnTo>
                  <a:pt x="5" y="131"/>
                </a:lnTo>
                <a:lnTo>
                  <a:pt x="11" y="148"/>
                </a:lnTo>
                <a:lnTo>
                  <a:pt x="20" y="162"/>
                </a:lnTo>
                <a:lnTo>
                  <a:pt x="29" y="174"/>
                </a:lnTo>
                <a:lnTo>
                  <a:pt x="41" y="182"/>
                </a:lnTo>
                <a:lnTo>
                  <a:pt x="47" y="185"/>
                </a:lnTo>
                <a:lnTo>
                  <a:pt x="54" y="188"/>
                </a:lnTo>
                <a:lnTo>
                  <a:pt x="60" y="188"/>
                </a:lnTo>
                <a:lnTo>
                  <a:pt x="68" y="190"/>
                </a:lnTo>
                <a:lnTo>
                  <a:pt x="75" y="188"/>
                </a:lnTo>
                <a:lnTo>
                  <a:pt x="81" y="188"/>
                </a:lnTo>
                <a:lnTo>
                  <a:pt x="88" y="185"/>
                </a:lnTo>
                <a:lnTo>
                  <a:pt x="94" y="182"/>
                </a:lnTo>
                <a:lnTo>
                  <a:pt x="106" y="174"/>
                </a:lnTo>
                <a:lnTo>
                  <a:pt x="115" y="162"/>
                </a:lnTo>
                <a:lnTo>
                  <a:pt x="124" y="148"/>
                </a:lnTo>
                <a:lnTo>
                  <a:pt x="130" y="131"/>
                </a:lnTo>
                <a:lnTo>
                  <a:pt x="135" y="114"/>
                </a:lnTo>
                <a:lnTo>
                  <a:pt x="135" y="96"/>
                </a:lnTo>
                <a:lnTo>
                  <a:pt x="135" y="76"/>
                </a:lnTo>
                <a:lnTo>
                  <a:pt x="130" y="58"/>
                </a:lnTo>
                <a:lnTo>
                  <a:pt x="124" y="42"/>
                </a:lnTo>
                <a:lnTo>
                  <a:pt x="115" y="27"/>
                </a:lnTo>
                <a:lnTo>
                  <a:pt x="106" y="16"/>
                </a:lnTo>
                <a:lnTo>
                  <a:pt x="94" y="8"/>
                </a:lnTo>
                <a:lnTo>
                  <a:pt x="88" y="5"/>
                </a:lnTo>
                <a:lnTo>
                  <a:pt x="81" y="1"/>
                </a:lnTo>
                <a:lnTo>
                  <a:pt x="75" y="0"/>
                </a:lnTo>
                <a:lnTo>
                  <a:pt x="68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1" name="Freeform 83"/>
          <p:cNvSpPr>
            <a:spLocks/>
          </p:cNvSpPr>
          <p:nvPr/>
        </p:nvSpPr>
        <p:spPr bwMode="auto">
          <a:xfrm>
            <a:off x="3119438" y="3360738"/>
            <a:ext cx="312737" cy="434975"/>
          </a:xfrm>
          <a:custGeom>
            <a:avLst/>
            <a:gdLst>
              <a:gd name="T0" fmla="*/ 2147483647 w 197"/>
              <a:gd name="T1" fmla="*/ 0 h 274"/>
              <a:gd name="T2" fmla="*/ 2147483647 w 197"/>
              <a:gd name="T3" fmla="*/ 2147483647 h 274"/>
              <a:gd name="T4" fmla="*/ 2147483647 w 197"/>
              <a:gd name="T5" fmla="*/ 2147483647 h 274"/>
              <a:gd name="T6" fmla="*/ 2147483647 w 197"/>
              <a:gd name="T7" fmla="*/ 2147483647 h 274"/>
              <a:gd name="T8" fmla="*/ 2147483647 w 197"/>
              <a:gd name="T9" fmla="*/ 2147483647 h 274"/>
              <a:gd name="T10" fmla="*/ 2147483647 w 197"/>
              <a:gd name="T11" fmla="*/ 2147483647 h 274"/>
              <a:gd name="T12" fmla="*/ 2147483647 w 197"/>
              <a:gd name="T13" fmla="*/ 2147483647 h 274"/>
              <a:gd name="T14" fmla="*/ 2147483647 w 197"/>
              <a:gd name="T15" fmla="*/ 2147483647 h 274"/>
              <a:gd name="T16" fmla="*/ 2147483647 w 197"/>
              <a:gd name="T17" fmla="*/ 2147483647 h 274"/>
              <a:gd name="T18" fmla="*/ 2147483647 w 197"/>
              <a:gd name="T19" fmla="*/ 2147483647 h 274"/>
              <a:gd name="T20" fmla="*/ 2147483647 w 197"/>
              <a:gd name="T21" fmla="*/ 2147483647 h 274"/>
              <a:gd name="T22" fmla="*/ 2147483647 w 197"/>
              <a:gd name="T23" fmla="*/ 2147483647 h 274"/>
              <a:gd name="T24" fmla="*/ 2147483647 w 197"/>
              <a:gd name="T25" fmla="*/ 2147483647 h 274"/>
              <a:gd name="T26" fmla="*/ 2147483647 w 197"/>
              <a:gd name="T27" fmla="*/ 2147483647 h 274"/>
              <a:gd name="T28" fmla="*/ 2147483647 w 197"/>
              <a:gd name="T29" fmla="*/ 2147483647 h 274"/>
              <a:gd name="T30" fmla="*/ 2147483647 w 197"/>
              <a:gd name="T31" fmla="*/ 2147483647 h 274"/>
              <a:gd name="T32" fmla="*/ 2147483647 w 197"/>
              <a:gd name="T33" fmla="*/ 2147483647 h 274"/>
              <a:gd name="T34" fmla="*/ 2147483647 w 197"/>
              <a:gd name="T35" fmla="*/ 2147483647 h 274"/>
              <a:gd name="T36" fmla="*/ 2147483647 w 197"/>
              <a:gd name="T37" fmla="*/ 2147483647 h 274"/>
              <a:gd name="T38" fmla="*/ 2147483647 w 197"/>
              <a:gd name="T39" fmla="*/ 2147483647 h 274"/>
              <a:gd name="T40" fmla="*/ 2147483647 w 197"/>
              <a:gd name="T41" fmla="*/ 2147483647 h 274"/>
              <a:gd name="T42" fmla="*/ 2147483647 w 197"/>
              <a:gd name="T43" fmla="*/ 2147483647 h 274"/>
              <a:gd name="T44" fmla="*/ 2147483647 w 197"/>
              <a:gd name="T45" fmla="*/ 2147483647 h 274"/>
              <a:gd name="T46" fmla="*/ 2147483647 w 197"/>
              <a:gd name="T47" fmla="*/ 2147483647 h 274"/>
              <a:gd name="T48" fmla="*/ 2147483647 w 197"/>
              <a:gd name="T49" fmla="*/ 2147483647 h 274"/>
              <a:gd name="T50" fmla="*/ 2147483647 w 197"/>
              <a:gd name="T51" fmla="*/ 2147483647 h 274"/>
              <a:gd name="T52" fmla="*/ 2147483647 w 197"/>
              <a:gd name="T53" fmla="*/ 2147483647 h 274"/>
              <a:gd name="T54" fmla="*/ 2147483647 w 197"/>
              <a:gd name="T55" fmla="*/ 2147483647 h 274"/>
              <a:gd name="T56" fmla="*/ 2147483647 w 197"/>
              <a:gd name="T57" fmla="*/ 2147483647 h 274"/>
              <a:gd name="T58" fmla="*/ 2147483647 w 197"/>
              <a:gd name="T59" fmla="*/ 2147483647 h 274"/>
              <a:gd name="T60" fmla="*/ 2147483647 w 197"/>
              <a:gd name="T61" fmla="*/ 2147483647 h 274"/>
              <a:gd name="T62" fmla="*/ 2147483647 w 197"/>
              <a:gd name="T63" fmla="*/ 0 h 27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7"/>
              <a:gd name="T97" fmla="*/ 0 h 274"/>
              <a:gd name="T98" fmla="*/ 197 w 197"/>
              <a:gd name="T99" fmla="*/ 274 h 27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7" h="274">
                <a:moveTo>
                  <a:pt x="99" y="0"/>
                </a:moveTo>
                <a:lnTo>
                  <a:pt x="89" y="0"/>
                </a:lnTo>
                <a:lnTo>
                  <a:pt x="79" y="3"/>
                </a:lnTo>
                <a:lnTo>
                  <a:pt x="70" y="6"/>
                </a:lnTo>
                <a:lnTo>
                  <a:pt x="60" y="10"/>
                </a:lnTo>
                <a:lnTo>
                  <a:pt x="52" y="16"/>
                </a:lnTo>
                <a:lnTo>
                  <a:pt x="44" y="23"/>
                </a:lnTo>
                <a:lnTo>
                  <a:pt x="36" y="31"/>
                </a:lnTo>
                <a:lnTo>
                  <a:pt x="29" y="40"/>
                </a:lnTo>
                <a:lnTo>
                  <a:pt x="23" y="50"/>
                </a:lnTo>
                <a:lnTo>
                  <a:pt x="18" y="60"/>
                </a:lnTo>
                <a:lnTo>
                  <a:pt x="13" y="71"/>
                </a:lnTo>
                <a:lnTo>
                  <a:pt x="8" y="83"/>
                </a:lnTo>
                <a:lnTo>
                  <a:pt x="5" y="96"/>
                </a:lnTo>
                <a:lnTo>
                  <a:pt x="3" y="109"/>
                </a:lnTo>
                <a:lnTo>
                  <a:pt x="1" y="122"/>
                </a:lnTo>
                <a:lnTo>
                  <a:pt x="0" y="136"/>
                </a:lnTo>
                <a:lnTo>
                  <a:pt x="1" y="151"/>
                </a:lnTo>
                <a:lnTo>
                  <a:pt x="3" y="164"/>
                </a:lnTo>
                <a:lnTo>
                  <a:pt x="5" y="177"/>
                </a:lnTo>
                <a:lnTo>
                  <a:pt x="8" y="190"/>
                </a:lnTo>
                <a:lnTo>
                  <a:pt x="13" y="201"/>
                </a:lnTo>
                <a:lnTo>
                  <a:pt x="18" y="213"/>
                </a:lnTo>
                <a:lnTo>
                  <a:pt x="23" y="222"/>
                </a:lnTo>
                <a:lnTo>
                  <a:pt x="29" y="232"/>
                </a:lnTo>
                <a:lnTo>
                  <a:pt x="36" y="242"/>
                </a:lnTo>
                <a:lnTo>
                  <a:pt x="44" y="250"/>
                </a:lnTo>
                <a:lnTo>
                  <a:pt x="52" y="257"/>
                </a:lnTo>
                <a:lnTo>
                  <a:pt x="60" y="261"/>
                </a:lnTo>
                <a:lnTo>
                  <a:pt x="70" y="266"/>
                </a:lnTo>
                <a:lnTo>
                  <a:pt x="79" y="270"/>
                </a:lnTo>
                <a:lnTo>
                  <a:pt x="89" y="273"/>
                </a:lnTo>
                <a:lnTo>
                  <a:pt x="99" y="273"/>
                </a:lnTo>
                <a:lnTo>
                  <a:pt x="109" y="273"/>
                </a:lnTo>
                <a:lnTo>
                  <a:pt x="118" y="270"/>
                </a:lnTo>
                <a:lnTo>
                  <a:pt x="128" y="266"/>
                </a:lnTo>
                <a:lnTo>
                  <a:pt x="136" y="261"/>
                </a:lnTo>
                <a:lnTo>
                  <a:pt x="146" y="257"/>
                </a:lnTo>
                <a:lnTo>
                  <a:pt x="154" y="250"/>
                </a:lnTo>
                <a:lnTo>
                  <a:pt x="161" y="242"/>
                </a:lnTo>
                <a:lnTo>
                  <a:pt x="169" y="232"/>
                </a:lnTo>
                <a:lnTo>
                  <a:pt x="174" y="222"/>
                </a:lnTo>
                <a:lnTo>
                  <a:pt x="180" y="213"/>
                </a:lnTo>
                <a:lnTo>
                  <a:pt x="185" y="201"/>
                </a:lnTo>
                <a:lnTo>
                  <a:pt x="190" y="190"/>
                </a:lnTo>
                <a:lnTo>
                  <a:pt x="193" y="177"/>
                </a:lnTo>
                <a:lnTo>
                  <a:pt x="195" y="164"/>
                </a:lnTo>
                <a:lnTo>
                  <a:pt x="196" y="151"/>
                </a:lnTo>
                <a:lnTo>
                  <a:pt x="196" y="136"/>
                </a:lnTo>
                <a:lnTo>
                  <a:pt x="196" y="122"/>
                </a:lnTo>
                <a:lnTo>
                  <a:pt x="195" y="109"/>
                </a:lnTo>
                <a:lnTo>
                  <a:pt x="193" y="96"/>
                </a:lnTo>
                <a:lnTo>
                  <a:pt x="190" y="83"/>
                </a:lnTo>
                <a:lnTo>
                  <a:pt x="185" y="71"/>
                </a:lnTo>
                <a:lnTo>
                  <a:pt x="180" y="60"/>
                </a:lnTo>
                <a:lnTo>
                  <a:pt x="174" y="50"/>
                </a:lnTo>
                <a:lnTo>
                  <a:pt x="169" y="40"/>
                </a:lnTo>
                <a:lnTo>
                  <a:pt x="161" y="31"/>
                </a:lnTo>
                <a:lnTo>
                  <a:pt x="154" y="23"/>
                </a:lnTo>
                <a:lnTo>
                  <a:pt x="146" y="16"/>
                </a:lnTo>
                <a:lnTo>
                  <a:pt x="136" y="10"/>
                </a:lnTo>
                <a:lnTo>
                  <a:pt x="128" y="6"/>
                </a:lnTo>
                <a:lnTo>
                  <a:pt x="118" y="3"/>
                </a:lnTo>
                <a:lnTo>
                  <a:pt x="109" y="0"/>
                </a:lnTo>
                <a:lnTo>
                  <a:pt x="9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2" name="Freeform 84"/>
          <p:cNvSpPr>
            <a:spLocks/>
          </p:cNvSpPr>
          <p:nvPr/>
        </p:nvSpPr>
        <p:spPr bwMode="auto">
          <a:xfrm>
            <a:off x="3779838" y="2997200"/>
            <a:ext cx="442912" cy="1150938"/>
          </a:xfrm>
          <a:custGeom>
            <a:avLst/>
            <a:gdLst>
              <a:gd name="T0" fmla="*/ 0 w 279"/>
              <a:gd name="T1" fmla="*/ 0 h 725"/>
              <a:gd name="T2" fmla="*/ 2147483647 w 279"/>
              <a:gd name="T3" fmla="*/ 2147483647 h 725"/>
              <a:gd name="T4" fmla="*/ 2147483647 w 279"/>
              <a:gd name="T5" fmla="*/ 2147483647 h 725"/>
              <a:gd name="T6" fmla="*/ 2147483647 w 279"/>
              <a:gd name="T7" fmla="*/ 2147483647 h 725"/>
              <a:gd name="T8" fmla="*/ 2147483647 w 279"/>
              <a:gd name="T9" fmla="*/ 2147483647 h 725"/>
              <a:gd name="T10" fmla="*/ 2147483647 w 279"/>
              <a:gd name="T11" fmla="*/ 2147483647 h 725"/>
              <a:gd name="T12" fmla="*/ 2147483647 w 279"/>
              <a:gd name="T13" fmla="*/ 2147483647 h 725"/>
              <a:gd name="T14" fmla="*/ 2147483647 w 279"/>
              <a:gd name="T15" fmla="*/ 2147483647 h 725"/>
              <a:gd name="T16" fmla="*/ 2147483647 w 279"/>
              <a:gd name="T17" fmla="*/ 2147483647 h 725"/>
              <a:gd name="T18" fmla="*/ 2147483647 w 279"/>
              <a:gd name="T19" fmla="*/ 2147483647 h 725"/>
              <a:gd name="T20" fmla="*/ 2147483647 w 279"/>
              <a:gd name="T21" fmla="*/ 2147483647 h 725"/>
              <a:gd name="T22" fmla="*/ 2147483647 w 279"/>
              <a:gd name="T23" fmla="*/ 2147483647 h 725"/>
              <a:gd name="T24" fmla="*/ 2147483647 w 279"/>
              <a:gd name="T25" fmla="*/ 2147483647 h 725"/>
              <a:gd name="T26" fmla="*/ 2147483647 w 279"/>
              <a:gd name="T27" fmla="*/ 2147483647 h 725"/>
              <a:gd name="T28" fmla="*/ 2147483647 w 279"/>
              <a:gd name="T29" fmla="*/ 2147483647 h 725"/>
              <a:gd name="T30" fmla="*/ 2147483647 w 279"/>
              <a:gd name="T31" fmla="*/ 2147483647 h 725"/>
              <a:gd name="T32" fmla="*/ 2147483647 w 279"/>
              <a:gd name="T33" fmla="*/ 2147483647 h 725"/>
              <a:gd name="T34" fmla="*/ 2147483647 w 279"/>
              <a:gd name="T35" fmla="*/ 2147483647 h 725"/>
              <a:gd name="T36" fmla="*/ 2147483647 w 279"/>
              <a:gd name="T37" fmla="*/ 2147483647 h 725"/>
              <a:gd name="T38" fmla="*/ 2147483647 w 279"/>
              <a:gd name="T39" fmla="*/ 2147483647 h 725"/>
              <a:gd name="T40" fmla="*/ 2147483647 w 279"/>
              <a:gd name="T41" fmla="*/ 2147483647 h 725"/>
              <a:gd name="T42" fmla="*/ 2147483647 w 279"/>
              <a:gd name="T43" fmla="*/ 2147483647 h 725"/>
              <a:gd name="T44" fmla="*/ 2147483647 w 279"/>
              <a:gd name="T45" fmla="*/ 2147483647 h 725"/>
              <a:gd name="T46" fmla="*/ 2147483647 w 279"/>
              <a:gd name="T47" fmla="*/ 2147483647 h 725"/>
              <a:gd name="T48" fmla="*/ 2147483647 w 279"/>
              <a:gd name="T49" fmla="*/ 2147483647 h 725"/>
              <a:gd name="T50" fmla="*/ 2147483647 w 279"/>
              <a:gd name="T51" fmla="*/ 2147483647 h 725"/>
              <a:gd name="T52" fmla="*/ 2147483647 w 279"/>
              <a:gd name="T53" fmla="*/ 2147483647 h 725"/>
              <a:gd name="T54" fmla="*/ 2147483647 w 279"/>
              <a:gd name="T55" fmla="*/ 2147483647 h 725"/>
              <a:gd name="T56" fmla="*/ 2147483647 w 279"/>
              <a:gd name="T57" fmla="*/ 2147483647 h 725"/>
              <a:gd name="T58" fmla="*/ 2147483647 w 279"/>
              <a:gd name="T59" fmla="*/ 2147483647 h 725"/>
              <a:gd name="T60" fmla="*/ 2147483647 w 279"/>
              <a:gd name="T61" fmla="*/ 2147483647 h 725"/>
              <a:gd name="T62" fmla="*/ 2147483647 w 279"/>
              <a:gd name="T63" fmla="*/ 2147483647 h 725"/>
              <a:gd name="T64" fmla="*/ 0 w 279"/>
              <a:gd name="T65" fmla="*/ 0 h 7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9"/>
              <a:gd name="T100" fmla="*/ 0 h 725"/>
              <a:gd name="T101" fmla="*/ 279 w 279"/>
              <a:gd name="T102" fmla="*/ 725 h 7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9" h="725">
                <a:moveTo>
                  <a:pt x="0" y="0"/>
                </a:moveTo>
                <a:lnTo>
                  <a:pt x="36" y="31"/>
                </a:lnTo>
                <a:lnTo>
                  <a:pt x="71" y="65"/>
                </a:lnTo>
                <a:lnTo>
                  <a:pt x="106" y="100"/>
                </a:lnTo>
                <a:lnTo>
                  <a:pt x="141" y="136"/>
                </a:lnTo>
                <a:lnTo>
                  <a:pt x="175" y="175"/>
                </a:lnTo>
                <a:lnTo>
                  <a:pt x="210" y="213"/>
                </a:lnTo>
                <a:lnTo>
                  <a:pt x="244" y="250"/>
                </a:lnTo>
                <a:lnTo>
                  <a:pt x="278" y="286"/>
                </a:lnTo>
                <a:lnTo>
                  <a:pt x="276" y="339"/>
                </a:lnTo>
                <a:lnTo>
                  <a:pt x="275" y="395"/>
                </a:lnTo>
                <a:lnTo>
                  <a:pt x="273" y="448"/>
                </a:lnTo>
                <a:lnTo>
                  <a:pt x="271" y="503"/>
                </a:lnTo>
                <a:lnTo>
                  <a:pt x="268" y="557"/>
                </a:lnTo>
                <a:lnTo>
                  <a:pt x="266" y="612"/>
                </a:lnTo>
                <a:lnTo>
                  <a:pt x="263" y="668"/>
                </a:lnTo>
                <a:lnTo>
                  <a:pt x="260" y="724"/>
                </a:lnTo>
                <a:lnTo>
                  <a:pt x="257" y="668"/>
                </a:lnTo>
                <a:lnTo>
                  <a:pt x="252" y="611"/>
                </a:lnTo>
                <a:lnTo>
                  <a:pt x="247" y="554"/>
                </a:lnTo>
                <a:lnTo>
                  <a:pt x="242" y="497"/>
                </a:lnTo>
                <a:lnTo>
                  <a:pt x="237" y="442"/>
                </a:lnTo>
                <a:lnTo>
                  <a:pt x="231" y="386"/>
                </a:lnTo>
                <a:lnTo>
                  <a:pt x="223" y="334"/>
                </a:lnTo>
                <a:lnTo>
                  <a:pt x="214" y="282"/>
                </a:lnTo>
                <a:lnTo>
                  <a:pt x="188" y="245"/>
                </a:lnTo>
                <a:lnTo>
                  <a:pt x="162" y="208"/>
                </a:lnTo>
                <a:lnTo>
                  <a:pt x="136" y="172"/>
                </a:lnTo>
                <a:lnTo>
                  <a:pt x="109" y="138"/>
                </a:lnTo>
                <a:lnTo>
                  <a:pt x="83" y="102"/>
                </a:lnTo>
                <a:lnTo>
                  <a:pt x="55" y="68"/>
                </a:lnTo>
                <a:lnTo>
                  <a:pt x="29" y="34"/>
                </a:lnTo>
                <a:lnTo>
                  <a:pt x="0" y="0"/>
                </a:lnTo>
              </a:path>
            </a:pathLst>
          </a:custGeom>
          <a:solidFill>
            <a:srgbClr val="E0BC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3" name="Freeform 85"/>
          <p:cNvSpPr>
            <a:spLocks/>
          </p:cNvSpPr>
          <p:nvPr/>
        </p:nvSpPr>
        <p:spPr bwMode="auto">
          <a:xfrm>
            <a:off x="3630613" y="3567113"/>
            <a:ext cx="207962" cy="442912"/>
          </a:xfrm>
          <a:custGeom>
            <a:avLst/>
            <a:gdLst>
              <a:gd name="T0" fmla="*/ 2147483647 w 131"/>
              <a:gd name="T1" fmla="*/ 0 h 279"/>
              <a:gd name="T2" fmla="*/ 2147483647 w 131"/>
              <a:gd name="T3" fmla="*/ 2147483647 h 279"/>
              <a:gd name="T4" fmla="*/ 2147483647 w 131"/>
              <a:gd name="T5" fmla="*/ 2147483647 h 279"/>
              <a:gd name="T6" fmla="*/ 2147483647 w 131"/>
              <a:gd name="T7" fmla="*/ 2147483647 h 279"/>
              <a:gd name="T8" fmla="*/ 2147483647 w 131"/>
              <a:gd name="T9" fmla="*/ 2147483647 h 279"/>
              <a:gd name="T10" fmla="*/ 2147483647 w 131"/>
              <a:gd name="T11" fmla="*/ 2147483647 h 279"/>
              <a:gd name="T12" fmla="*/ 2147483647 w 131"/>
              <a:gd name="T13" fmla="*/ 2147483647 h 279"/>
              <a:gd name="T14" fmla="*/ 2147483647 w 131"/>
              <a:gd name="T15" fmla="*/ 2147483647 h 279"/>
              <a:gd name="T16" fmla="*/ 2147483647 w 131"/>
              <a:gd name="T17" fmla="*/ 2147483647 h 279"/>
              <a:gd name="T18" fmla="*/ 2147483647 w 131"/>
              <a:gd name="T19" fmla="*/ 2147483647 h 279"/>
              <a:gd name="T20" fmla="*/ 2147483647 w 131"/>
              <a:gd name="T21" fmla="*/ 2147483647 h 279"/>
              <a:gd name="T22" fmla="*/ 2147483647 w 131"/>
              <a:gd name="T23" fmla="*/ 2147483647 h 279"/>
              <a:gd name="T24" fmla="*/ 2147483647 w 131"/>
              <a:gd name="T25" fmla="*/ 2147483647 h 279"/>
              <a:gd name="T26" fmla="*/ 2147483647 w 131"/>
              <a:gd name="T27" fmla="*/ 2147483647 h 279"/>
              <a:gd name="T28" fmla="*/ 2147483647 w 131"/>
              <a:gd name="T29" fmla="*/ 2147483647 h 279"/>
              <a:gd name="T30" fmla="*/ 2147483647 w 131"/>
              <a:gd name="T31" fmla="*/ 2147483647 h 279"/>
              <a:gd name="T32" fmla="*/ 2147483647 w 131"/>
              <a:gd name="T33" fmla="*/ 2147483647 h 279"/>
              <a:gd name="T34" fmla="*/ 2147483647 w 131"/>
              <a:gd name="T35" fmla="*/ 2147483647 h 279"/>
              <a:gd name="T36" fmla="*/ 2147483647 w 131"/>
              <a:gd name="T37" fmla="*/ 2147483647 h 279"/>
              <a:gd name="T38" fmla="*/ 2147483647 w 131"/>
              <a:gd name="T39" fmla="*/ 2147483647 h 279"/>
              <a:gd name="T40" fmla="*/ 2147483647 w 131"/>
              <a:gd name="T41" fmla="*/ 2147483647 h 279"/>
              <a:gd name="T42" fmla="*/ 2147483647 w 131"/>
              <a:gd name="T43" fmla="*/ 2147483647 h 279"/>
              <a:gd name="T44" fmla="*/ 2147483647 w 131"/>
              <a:gd name="T45" fmla="*/ 2147483647 h 279"/>
              <a:gd name="T46" fmla="*/ 2147483647 w 131"/>
              <a:gd name="T47" fmla="*/ 2147483647 h 279"/>
              <a:gd name="T48" fmla="*/ 2147483647 w 131"/>
              <a:gd name="T49" fmla="*/ 2147483647 h 279"/>
              <a:gd name="T50" fmla="*/ 2147483647 w 131"/>
              <a:gd name="T51" fmla="*/ 2147483647 h 279"/>
              <a:gd name="T52" fmla="*/ 2147483647 w 131"/>
              <a:gd name="T53" fmla="*/ 2147483647 h 279"/>
              <a:gd name="T54" fmla="*/ 2147483647 w 131"/>
              <a:gd name="T55" fmla="*/ 2147483647 h 279"/>
              <a:gd name="T56" fmla="*/ 2147483647 w 131"/>
              <a:gd name="T57" fmla="*/ 2147483647 h 279"/>
              <a:gd name="T58" fmla="*/ 2147483647 w 131"/>
              <a:gd name="T59" fmla="*/ 2147483647 h 279"/>
              <a:gd name="T60" fmla="*/ 2147483647 w 131"/>
              <a:gd name="T61" fmla="*/ 2147483647 h 279"/>
              <a:gd name="T62" fmla="*/ 2147483647 w 131"/>
              <a:gd name="T63" fmla="*/ 2147483647 h 279"/>
              <a:gd name="T64" fmla="*/ 2147483647 w 131"/>
              <a:gd name="T65" fmla="*/ 2147483647 h 279"/>
              <a:gd name="T66" fmla="*/ 2147483647 w 131"/>
              <a:gd name="T67" fmla="*/ 2147483647 h 279"/>
              <a:gd name="T68" fmla="*/ 2147483647 w 131"/>
              <a:gd name="T69" fmla="*/ 2147483647 h 279"/>
              <a:gd name="T70" fmla="*/ 2147483647 w 131"/>
              <a:gd name="T71" fmla="*/ 2147483647 h 279"/>
              <a:gd name="T72" fmla="*/ 0 w 131"/>
              <a:gd name="T73" fmla="*/ 2147483647 h 279"/>
              <a:gd name="T74" fmla="*/ 0 w 131"/>
              <a:gd name="T75" fmla="*/ 2147483647 h 279"/>
              <a:gd name="T76" fmla="*/ 2147483647 w 131"/>
              <a:gd name="T77" fmla="*/ 2147483647 h 279"/>
              <a:gd name="T78" fmla="*/ 2147483647 w 131"/>
              <a:gd name="T79" fmla="*/ 2147483647 h 279"/>
              <a:gd name="T80" fmla="*/ 2147483647 w 131"/>
              <a:gd name="T81" fmla="*/ 2147483647 h 279"/>
              <a:gd name="T82" fmla="*/ 2147483647 w 131"/>
              <a:gd name="T83" fmla="*/ 2147483647 h 279"/>
              <a:gd name="T84" fmla="*/ 2147483647 w 131"/>
              <a:gd name="T85" fmla="*/ 2147483647 h 279"/>
              <a:gd name="T86" fmla="*/ 2147483647 w 131"/>
              <a:gd name="T87" fmla="*/ 2147483647 h 279"/>
              <a:gd name="T88" fmla="*/ 2147483647 w 131"/>
              <a:gd name="T89" fmla="*/ 2147483647 h 279"/>
              <a:gd name="T90" fmla="*/ 2147483647 w 131"/>
              <a:gd name="T91" fmla="*/ 2147483647 h 279"/>
              <a:gd name="T92" fmla="*/ 2147483647 w 131"/>
              <a:gd name="T93" fmla="*/ 2147483647 h 279"/>
              <a:gd name="T94" fmla="*/ 2147483647 w 131"/>
              <a:gd name="T95" fmla="*/ 2147483647 h 279"/>
              <a:gd name="T96" fmla="*/ 2147483647 w 131"/>
              <a:gd name="T97" fmla="*/ 2147483647 h 279"/>
              <a:gd name="T98" fmla="*/ 2147483647 w 131"/>
              <a:gd name="T99" fmla="*/ 2147483647 h 279"/>
              <a:gd name="T100" fmla="*/ 2147483647 w 131"/>
              <a:gd name="T101" fmla="*/ 2147483647 h 279"/>
              <a:gd name="T102" fmla="*/ 2147483647 w 131"/>
              <a:gd name="T103" fmla="*/ 2147483647 h 279"/>
              <a:gd name="T104" fmla="*/ 2147483647 w 131"/>
              <a:gd name="T105" fmla="*/ 0 h 2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1"/>
              <a:gd name="T160" fmla="*/ 0 h 279"/>
              <a:gd name="T161" fmla="*/ 131 w 131"/>
              <a:gd name="T162" fmla="*/ 279 h 27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1" h="279">
                <a:moveTo>
                  <a:pt x="120" y="0"/>
                </a:moveTo>
                <a:lnTo>
                  <a:pt x="113" y="5"/>
                </a:lnTo>
                <a:lnTo>
                  <a:pt x="107" y="10"/>
                </a:lnTo>
                <a:lnTo>
                  <a:pt x="102" y="18"/>
                </a:lnTo>
                <a:lnTo>
                  <a:pt x="97" y="26"/>
                </a:lnTo>
                <a:lnTo>
                  <a:pt x="89" y="47"/>
                </a:lnTo>
                <a:lnTo>
                  <a:pt x="84" y="70"/>
                </a:lnTo>
                <a:lnTo>
                  <a:pt x="79" y="92"/>
                </a:lnTo>
                <a:lnTo>
                  <a:pt x="78" y="114"/>
                </a:lnTo>
                <a:lnTo>
                  <a:pt x="78" y="133"/>
                </a:lnTo>
                <a:lnTo>
                  <a:pt x="78" y="146"/>
                </a:lnTo>
                <a:lnTo>
                  <a:pt x="78" y="162"/>
                </a:lnTo>
                <a:lnTo>
                  <a:pt x="79" y="180"/>
                </a:lnTo>
                <a:lnTo>
                  <a:pt x="83" y="200"/>
                </a:lnTo>
                <a:lnTo>
                  <a:pt x="87" y="219"/>
                </a:lnTo>
                <a:lnTo>
                  <a:pt x="96" y="237"/>
                </a:lnTo>
                <a:lnTo>
                  <a:pt x="104" y="253"/>
                </a:lnTo>
                <a:lnTo>
                  <a:pt x="109" y="261"/>
                </a:lnTo>
                <a:lnTo>
                  <a:pt x="115" y="268"/>
                </a:lnTo>
                <a:lnTo>
                  <a:pt x="122" y="273"/>
                </a:lnTo>
                <a:lnTo>
                  <a:pt x="130" y="278"/>
                </a:lnTo>
                <a:lnTo>
                  <a:pt x="115" y="278"/>
                </a:lnTo>
                <a:lnTo>
                  <a:pt x="102" y="278"/>
                </a:lnTo>
                <a:lnTo>
                  <a:pt x="89" y="274"/>
                </a:lnTo>
                <a:lnTo>
                  <a:pt x="78" y="270"/>
                </a:lnTo>
                <a:lnTo>
                  <a:pt x="66" y="263"/>
                </a:lnTo>
                <a:lnTo>
                  <a:pt x="55" y="257"/>
                </a:lnTo>
                <a:lnTo>
                  <a:pt x="45" y="247"/>
                </a:lnTo>
                <a:lnTo>
                  <a:pt x="37" y="239"/>
                </a:lnTo>
                <a:lnTo>
                  <a:pt x="29" y="227"/>
                </a:lnTo>
                <a:lnTo>
                  <a:pt x="22" y="216"/>
                </a:lnTo>
                <a:lnTo>
                  <a:pt x="16" y="205"/>
                </a:lnTo>
                <a:lnTo>
                  <a:pt x="11" y="192"/>
                </a:lnTo>
                <a:lnTo>
                  <a:pt x="6" y="179"/>
                </a:lnTo>
                <a:lnTo>
                  <a:pt x="3" y="164"/>
                </a:lnTo>
                <a:lnTo>
                  <a:pt x="1" y="151"/>
                </a:lnTo>
                <a:lnTo>
                  <a:pt x="0" y="136"/>
                </a:lnTo>
                <a:lnTo>
                  <a:pt x="0" y="122"/>
                </a:lnTo>
                <a:lnTo>
                  <a:pt x="1" y="109"/>
                </a:lnTo>
                <a:lnTo>
                  <a:pt x="5" y="96"/>
                </a:lnTo>
                <a:lnTo>
                  <a:pt x="8" y="83"/>
                </a:lnTo>
                <a:lnTo>
                  <a:pt x="13" y="71"/>
                </a:lnTo>
                <a:lnTo>
                  <a:pt x="19" y="60"/>
                </a:lnTo>
                <a:lnTo>
                  <a:pt x="26" y="50"/>
                </a:lnTo>
                <a:lnTo>
                  <a:pt x="34" y="40"/>
                </a:lnTo>
                <a:lnTo>
                  <a:pt x="42" y="31"/>
                </a:lnTo>
                <a:lnTo>
                  <a:pt x="52" y="24"/>
                </a:lnTo>
                <a:lnTo>
                  <a:pt x="61" y="16"/>
                </a:lnTo>
                <a:lnTo>
                  <a:pt x="73" y="11"/>
                </a:lnTo>
                <a:lnTo>
                  <a:pt x="84" y="6"/>
                </a:lnTo>
                <a:lnTo>
                  <a:pt x="96" y="3"/>
                </a:lnTo>
                <a:lnTo>
                  <a:pt x="107" y="1"/>
                </a:lnTo>
                <a:lnTo>
                  <a:pt x="12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4" name="Freeform 86"/>
          <p:cNvSpPr>
            <a:spLocks/>
          </p:cNvSpPr>
          <p:nvPr/>
        </p:nvSpPr>
        <p:spPr bwMode="auto">
          <a:xfrm>
            <a:off x="3746500" y="3562350"/>
            <a:ext cx="79375" cy="246063"/>
          </a:xfrm>
          <a:custGeom>
            <a:avLst/>
            <a:gdLst>
              <a:gd name="T0" fmla="*/ 2147483647 w 50"/>
              <a:gd name="T1" fmla="*/ 2147483647 h 155"/>
              <a:gd name="T2" fmla="*/ 2147483647 w 50"/>
              <a:gd name="T3" fmla="*/ 2147483647 h 155"/>
              <a:gd name="T4" fmla="*/ 2147483647 w 50"/>
              <a:gd name="T5" fmla="*/ 2147483647 h 155"/>
              <a:gd name="T6" fmla="*/ 2147483647 w 50"/>
              <a:gd name="T7" fmla="*/ 2147483647 h 155"/>
              <a:gd name="T8" fmla="*/ 2147483647 w 50"/>
              <a:gd name="T9" fmla="*/ 2147483647 h 155"/>
              <a:gd name="T10" fmla="*/ 2147483647 w 50"/>
              <a:gd name="T11" fmla="*/ 2147483647 h 155"/>
              <a:gd name="T12" fmla="*/ 2147483647 w 50"/>
              <a:gd name="T13" fmla="*/ 2147483647 h 155"/>
              <a:gd name="T14" fmla="*/ 2147483647 w 50"/>
              <a:gd name="T15" fmla="*/ 2147483647 h 155"/>
              <a:gd name="T16" fmla="*/ 2147483647 w 50"/>
              <a:gd name="T17" fmla="*/ 2147483647 h 155"/>
              <a:gd name="T18" fmla="*/ 2147483647 w 50"/>
              <a:gd name="T19" fmla="*/ 2147483647 h 155"/>
              <a:gd name="T20" fmla="*/ 2147483647 w 50"/>
              <a:gd name="T21" fmla="*/ 2147483647 h 155"/>
              <a:gd name="T22" fmla="*/ 2147483647 w 50"/>
              <a:gd name="T23" fmla="*/ 0 h 155"/>
              <a:gd name="T24" fmla="*/ 2147483647 w 50"/>
              <a:gd name="T25" fmla="*/ 2147483647 h 155"/>
              <a:gd name="T26" fmla="*/ 2147483647 w 50"/>
              <a:gd name="T27" fmla="*/ 2147483647 h 155"/>
              <a:gd name="T28" fmla="*/ 2147483647 w 50"/>
              <a:gd name="T29" fmla="*/ 2147483647 h 155"/>
              <a:gd name="T30" fmla="*/ 2147483647 w 50"/>
              <a:gd name="T31" fmla="*/ 2147483647 h 155"/>
              <a:gd name="T32" fmla="*/ 2147483647 w 50"/>
              <a:gd name="T33" fmla="*/ 2147483647 h 155"/>
              <a:gd name="T34" fmla="*/ 2147483647 w 50"/>
              <a:gd name="T35" fmla="*/ 2147483647 h 155"/>
              <a:gd name="T36" fmla="*/ 2147483647 w 50"/>
              <a:gd name="T37" fmla="*/ 2147483647 h 155"/>
              <a:gd name="T38" fmla="*/ 2147483647 w 50"/>
              <a:gd name="T39" fmla="*/ 2147483647 h 155"/>
              <a:gd name="T40" fmla="*/ 0 w 50"/>
              <a:gd name="T41" fmla="*/ 2147483647 h 155"/>
              <a:gd name="T42" fmla="*/ 0 w 50"/>
              <a:gd name="T43" fmla="*/ 2147483647 h 155"/>
              <a:gd name="T44" fmla="*/ 0 w 50"/>
              <a:gd name="T45" fmla="*/ 2147483647 h 155"/>
              <a:gd name="T46" fmla="*/ 0 w 50"/>
              <a:gd name="T47" fmla="*/ 2147483647 h 155"/>
              <a:gd name="T48" fmla="*/ 2147483647 w 50"/>
              <a:gd name="T49" fmla="*/ 2147483647 h 155"/>
              <a:gd name="T50" fmla="*/ 2147483647 w 50"/>
              <a:gd name="T51" fmla="*/ 2147483647 h 155"/>
              <a:gd name="T52" fmla="*/ 2147483647 w 50"/>
              <a:gd name="T53" fmla="*/ 2147483647 h 155"/>
              <a:gd name="T54" fmla="*/ 2147483647 w 50"/>
              <a:gd name="T55" fmla="*/ 2147483647 h 155"/>
              <a:gd name="T56" fmla="*/ 2147483647 w 50"/>
              <a:gd name="T57" fmla="*/ 2147483647 h 155"/>
              <a:gd name="T58" fmla="*/ 2147483647 w 50"/>
              <a:gd name="T59" fmla="*/ 2147483647 h 155"/>
              <a:gd name="T60" fmla="*/ 2147483647 w 50"/>
              <a:gd name="T61" fmla="*/ 2147483647 h 1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0"/>
              <a:gd name="T94" fmla="*/ 0 h 155"/>
              <a:gd name="T95" fmla="*/ 50 w 50"/>
              <a:gd name="T96" fmla="*/ 155 h 1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0" h="155">
                <a:moveTo>
                  <a:pt x="10" y="149"/>
                </a:moveTo>
                <a:lnTo>
                  <a:pt x="8" y="136"/>
                </a:lnTo>
                <a:lnTo>
                  <a:pt x="10" y="117"/>
                </a:lnTo>
                <a:lnTo>
                  <a:pt x="11" y="95"/>
                </a:lnTo>
                <a:lnTo>
                  <a:pt x="14" y="73"/>
                </a:lnTo>
                <a:lnTo>
                  <a:pt x="21" y="52"/>
                </a:lnTo>
                <a:lnTo>
                  <a:pt x="27" y="30"/>
                </a:lnTo>
                <a:lnTo>
                  <a:pt x="32" y="22"/>
                </a:lnTo>
                <a:lnTo>
                  <a:pt x="37" y="16"/>
                </a:lnTo>
                <a:lnTo>
                  <a:pt x="44" y="11"/>
                </a:lnTo>
                <a:lnTo>
                  <a:pt x="49" y="6"/>
                </a:lnTo>
                <a:lnTo>
                  <a:pt x="45" y="0"/>
                </a:lnTo>
                <a:lnTo>
                  <a:pt x="37" y="4"/>
                </a:lnTo>
                <a:lnTo>
                  <a:pt x="31" y="11"/>
                </a:lnTo>
                <a:lnTo>
                  <a:pt x="26" y="19"/>
                </a:lnTo>
                <a:lnTo>
                  <a:pt x="21" y="27"/>
                </a:lnTo>
                <a:lnTo>
                  <a:pt x="13" y="48"/>
                </a:lnTo>
                <a:lnTo>
                  <a:pt x="6" y="71"/>
                </a:lnTo>
                <a:lnTo>
                  <a:pt x="3" y="94"/>
                </a:lnTo>
                <a:lnTo>
                  <a:pt x="1" y="117"/>
                </a:lnTo>
                <a:lnTo>
                  <a:pt x="0" y="136"/>
                </a:lnTo>
                <a:lnTo>
                  <a:pt x="0" y="151"/>
                </a:lnTo>
                <a:lnTo>
                  <a:pt x="0" y="149"/>
                </a:lnTo>
                <a:lnTo>
                  <a:pt x="0" y="151"/>
                </a:lnTo>
                <a:lnTo>
                  <a:pt x="1" y="152"/>
                </a:lnTo>
                <a:lnTo>
                  <a:pt x="3" y="154"/>
                </a:lnTo>
                <a:lnTo>
                  <a:pt x="5" y="154"/>
                </a:lnTo>
                <a:lnTo>
                  <a:pt x="6" y="154"/>
                </a:lnTo>
                <a:lnTo>
                  <a:pt x="8" y="152"/>
                </a:lnTo>
                <a:lnTo>
                  <a:pt x="8" y="151"/>
                </a:lnTo>
                <a:lnTo>
                  <a:pt x="10" y="149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5" name="Freeform 87"/>
          <p:cNvSpPr>
            <a:spLocks/>
          </p:cNvSpPr>
          <p:nvPr/>
        </p:nvSpPr>
        <p:spPr bwMode="auto">
          <a:xfrm>
            <a:off x="3746500" y="3798888"/>
            <a:ext cx="96838" cy="219075"/>
          </a:xfrm>
          <a:custGeom>
            <a:avLst/>
            <a:gdLst>
              <a:gd name="T0" fmla="*/ 2147483647 w 61"/>
              <a:gd name="T1" fmla="*/ 2147483647 h 138"/>
              <a:gd name="T2" fmla="*/ 2147483647 w 61"/>
              <a:gd name="T3" fmla="*/ 2147483647 h 138"/>
              <a:gd name="T4" fmla="*/ 2147483647 w 61"/>
              <a:gd name="T5" fmla="*/ 2147483647 h 138"/>
              <a:gd name="T6" fmla="*/ 2147483647 w 61"/>
              <a:gd name="T7" fmla="*/ 2147483647 h 138"/>
              <a:gd name="T8" fmla="*/ 2147483647 w 61"/>
              <a:gd name="T9" fmla="*/ 2147483647 h 138"/>
              <a:gd name="T10" fmla="*/ 2147483647 w 61"/>
              <a:gd name="T11" fmla="*/ 2147483647 h 138"/>
              <a:gd name="T12" fmla="*/ 2147483647 w 61"/>
              <a:gd name="T13" fmla="*/ 2147483647 h 138"/>
              <a:gd name="T14" fmla="*/ 2147483647 w 61"/>
              <a:gd name="T15" fmla="*/ 2147483647 h 138"/>
              <a:gd name="T16" fmla="*/ 2147483647 w 61"/>
              <a:gd name="T17" fmla="*/ 2147483647 h 138"/>
              <a:gd name="T18" fmla="*/ 2147483647 w 61"/>
              <a:gd name="T19" fmla="*/ 2147483647 h 138"/>
              <a:gd name="T20" fmla="*/ 2147483647 w 61"/>
              <a:gd name="T21" fmla="*/ 2147483647 h 138"/>
              <a:gd name="T22" fmla="*/ 2147483647 w 61"/>
              <a:gd name="T23" fmla="*/ 0 h 138"/>
              <a:gd name="T24" fmla="*/ 0 w 61"/>
              <a:gd name="T25" fmla="*/ 0 h 138"/>
              <a:gd name="T26" fmla="*/ 2147483647 w 61"/>
              <a:gd name="T27" fmla="*/ 2147483647 h 138"/>
              <a:gd name="T28" fmla="*/ 2147483647 w 61"/>
              <a:gd name="T29" fmla="*/ 2147483647 h 138"/>
              <a:gd name="T30" fmla="*/ 2147483647 w 61"/>
              <a:gd name="T31" fmla="*/ 2147483647 h 138"/>
              <a:gd name="T32" fmla="*/ 2147483647 w 61"/>
              <a:gd name="T33" fmla="*/ 2147483647 h 138"/>
              <a:gd name="T34" fmla="*/ 2147483647 w 61"/>
              <a:gd name="T35" fmla="*/ 2147483647 h 138"/>
              <a:gd name="T36" fmla="*/ 2147483647 w 61"/>
              <a:gd name="T37" fmla="*/ 2147483647 h 138"/>
              <a:gd name="T38" fmla="*/ 2147483647 w 61"/>
              <a:gd name="T39" fmla="*/ 2147483647 h 138"/>
              <a:gd name="T40" fmla="*/ 2147483647 w 61"/>
              <a:gd name="T41" fmla="*/ 2147483647 h 138"/>
              <a:gd name="T42" fmla="*/ 2147483647 w 61"/>
              <a:gd name="T43" fmla="*/ 2147483647 h 138"/>
              <a:gd name="T44" fmla="*/ 2147483647 w 61"/>
              <a:gd name="T45" fmla="*/ 2147483647 h 138"/>
              <a:gd name="T46" fmla="*/ 2147483647 w 61"/>
              <a:gd name="T47" fmla="*/ 2147483647 h 138"/>
              <a:gd name="T48" fmla="*/ 2147483647 w 61"/>
              <a:gd name="T49" fmla="*/ 2147483647 h 138"/>
              <a:gd name="T50" fmla="*/ 2147483647 w 61"/>
              <a:gd name="T51" fmla="*/ 2147483647 h 138"/>
              <a:gd name="T52" fmla="*/ 2147483647 w 61"/>
              <a:gd name="T53" fmla="*/ 2147483647 h 138"/>
              <a:gd name="T54" fmla="*/ 2147483647 w 61"/>
              <a:gd name="T55" fmla="*/ 2147483647 h 138"/>
              <a:gd name="T56" fmla="*/ 2147483647 w 61"/>
              <a:gd name="T57" fmla="*/ 2147483647 h 138"/>
              <a:gd name="T58" fmla="*/ 2147483647 w 61"/>
              <a:gd name="T59" fmla="*/ 2147483647 h 138"/>
              <a:gd name="T60" fmla="*/ 2147483647 w 61"/>
              <a:gd name="T61" fmla="*/ 2147483647 h 138"/>
              <a:gd name="T62" fmla="*/ 2147483647 w 61"/>
              <a:gd name="T63" fmla="*/ 2147483647 h 138"/>
              <a:gd name="T64" fmla="*/ 2147483647 w 61"/>
              <a:gd name="T65" fmla="*/ 2147483647 h 138"/>
              <a:gd name="T66" fmla="*/ 2147483647 w 61"/>
              <a:gd name="T67" fmla="*/ 2147483647 h 1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"/>
              <a:gd name="T103" fmla="*/ 0 h 138"/>
              <a:gd name="T104" fmla="*/ 61 w 61"/>
              <a:gd name="T105" fmla="*/ 138 h 13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" h="138">
                <a:moveTo>
                  <a:pt x="57" y="137"/>
                </a:moveTo>
                <a:lnTo>
                  <a:pt x="58" y="128"/>
                </a:lnTo>
                <a:lnTo>
                  <a:pt x="52" y="124"/>
                </a:lnTo>
                <a:lnTo>
                  <a:pt x="45" y="119"/>
                </a:lnTo>
                <a:lnTo>
                  <a:pt x="39" y="112"/>
                </a:lnTo>
                <a:lnTo>
                  <a:pt x="34" y="106"/>
                </a:lnTo>
                <a:lnTo>
                  <a:pt x="26" y="89"/>
                </a:lnTo>
                <a:lnTo>
                  <a:pt x="19" y="72"/>
                </a:lnTo>
                <a:lnTo>
                  <a:pt x="14" y="52"/>
                </a:lnTo>
                <a:lnTo>
                  <a:pt x="11" y="34"/>
                </a:lnTo>
                <a:lnTo>
                  <a:pt x="10" y="16"/>
                </a:lnTo>
                <a:lnTo>
                  <a:pt x="10" y="0"/>
                </a:lnTo>
                <a:lnTo>
                  <a:pt x="0" y="0"/>
                </a:lnTo>
                <a:lnTo>
                  <a:pt x="1" y="16"/>
                </a:lnTo>
                <a:lnTo>
                  <a:pt x="3" y="34"/>
                </a:lnTo>
                <a:lnTo>
                  <a:pt x="6" y="54"/>
                </a:lnTo>
                <a:lnTo>
                  <a:pt x="11" y="73"/>
                </a:lnTo>
                <a:lnTo>
                  <a:pt x="18" y="93"/>
                </a:lnTo>
                <a:lnTo>
                  <a:pt x="27" y="111"/>
                </a:lnTo>
                <a:lnTo>
                  <a:pt x="32" y="119"/>
                </a:lnTo>
                <a:lnTo>
                  <a:pt x="39" y="125"/>
                </a:lnTo>
                <a:lnTo>
                  <a:pt x="47" y="132"/>
                </a:lnTo>
                <a:lnTo>
                  <a:pt x="53" y="137"/>
                </a:lnTo>
                <a:lnTo>
                  <a:pt x="55" y="128"/>
                </a:lnTo>
                <a:lnTo>
                  <a:pt x="53" y="137"/>
                </a:lnTo>
                <a:lnTo>
                  <a:pt x="57" y="137"/>
                </a:lnTo>
                <a:lnTo>
                  <a:pt x="58" y="137"/>
                </a:lnTo>
                <a:lnTo>
                  <a:pt x="58" y="135"/>
                </a:lnTo>
                <a:lnTo>
                  <a:pt x="60" y="135"/>
                </a:lnTo>
                <a:lnTo>
                  <a:pt x="60" y="133"/>
                </a:lnTo>
                <a:lnTo>
                  <a:pt x="60" y="132"/>
                </a:lnTo>
                <a:lnTo>
                  <a:pt x="60" y="130"/>
                </a:lnTo>
                <a:lnTo>
                  <a:pt x="58" y="128"/>
                </a:lnTo>
                <a:lnTo>
                  <a:pt x="57" y="13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6" name="Freeform 88"/>
          <p:cNvSpPr>
            <a:spLocks/>
          </p:cNvSpPr>
          <p:nvPr/>
        </p:nvSpPr>
        <p:spPr bwMode="auto">
          <a:xfrm>
            <a:off x="3622675" y="3775075"/>
            <a:ext cx="215900" cy="242888"/>
          </a:xfrm>
          <a:custGeom>
            <a:avLst/>
            <a:gdLst>
              <a:gd name="T0" fmla="*/ 0 w 136"/>
              <a:gd name="T1" fmla="*/ 2147483647 h 153"/>
              <a:gd name="T2" fmla="*/ 2147483647 w 136"/>
              <a:gd name="T3" fmla="*/ 2147483647 h 153"/>
              <a:gd name="T4" fmla="*/ 2147483647 w 136"/>
              <a:gd name="T5" fmla="*/ 2147483647 h 153"/>
              <a:gd name="T6" fmla="*/ 2147483647 w 136"/>
              <a:gd name="T7" fmla="*/ 2147483647 h 153"/>
              <a:gd name="T8" fmla="*/ 2147483647 w 136"/>
              <a:gd name="T9" fmla="*/ 2147483647 h 153"/>
              <a:gd name="T10" fmla="*/ 2147483647 w 136"/>
              <a:gd name="T11" fmla="*/ 2147483647 h 153"/>
              <a:gd name="T12" fmla="*/ 2147483647 w 136"/>
              <a:gd name="T13" fmla="*/ 2147483647 h 153"/>
              <a:gd name="T14" fmla="*/ 2147483647 w 136"/>
              <a:gd name="T15" fmla="*/ 2147483647 h 153"/>
              <a:gd name="T16" fmla="*/ 2147483647 w 136"/>
              <a:gd name="T17" fmla="*/ 2147483647 h 153"/>
              <a:gd name="T18" fmla="*/ 2147483647 w 136"/>
              <a:gd name="T19" fmla="*/ 2147483647 h 153"/>
              <a:gd name="T20" fmla="*/ 2147483647 w 136"/>
              <a:gd name="T21" fmla="*/ 2147483647 h 153"/>
              <a:gd name="T22" fmla="*/ 2147483647 w 136"/>
              <a:gd name="T23" fmla="*/ 2147483647 h 153"/>
              <a:gd name="T24" fmla="*/ 2147483647 w 136"/>
              <a:gd name="T25" fmla="*/ 2147483647 h 153"/>
              <a:gd name="T26" fmla="*/ 2147483647 w 136"/>
              <a:gd name="T27" fmla="*/ 2147483647 h 153"/>
              <a:gd name="T28" fmla="*/ 2147483647 w 136"/>
              <a:gd name="T29" fmla="*/ 2147483647 h 153"/>
              <a:gd name="T30" fmla="*/ 2147483647 w 136"/>
              <a:gd name="T31" fmla="*/ 2147483647 h 153"/>
              <a:gd name="T32" fmla="*/ 2147483647 w 136"/>
              <a:gd name="T33" fmla="*/ 2147483647 h 153"/>
              <a:gd name="T34" fmla="*/ 2147483647 w 136"/>
              <a:gd name="T35" fmla="*/ 2147483647 h 153"/>
              <a:gd name="T36" fmla="*/ 2147483647 w 136"/>
              <a:gd name="T37" fmla="*/ 2147483647 h 153"/>
              <a:gd name="T38" fmla="*/ 2147483647 w 136"/>
              <a:gd name="T39" fmla="*/ 2147483647 h 153"/>
              <a:gd name="T40" fmla="*/ 2147483647 w 136"/>
              <a:gd name="T41" fmla="*/ 2147483647 h 153"/>
              <a:gd name="T42" fmla="*/ 2147483647 w 136"/>
              <a:gd name="T43" fmla="*/ 2147483647 h 153"/>
              <a:gd name="T44" fmla="*/ 2147483647 w 136"/>
              <a:gd name="T45" fmla="*/ 2147483647 h 153"/>
              <a:gd name="T46" fmla="*/ 2147483647 w 136"/>
              <a:gd name="T47" fmla="*/ 2147483647 h 153"/>
              <a:gd name="T48" fmla="*/ 2147483647 w 136"/>
              <a:gd name="T49" fmla="*/ 2147483647 h 153"/>
              <a:gd name="T50" fmla="*/ 2147483647 w 136"/>
              <a:gd name="T51" fmla="*/ 2147483647 h 153"/>
              <a:gd name="T52" fmla="*/ 2147483647 w 136"/>
              <a:gd name="T53" fmla="*/ 2147483647 h 153"/>
              <a:gd name="T54" fmla="*/ 2147483647 w 136"/>
              <a:gd name="T55" fmla="*/ 2147483647 h 153"/>
              <a:gd name="T56" fmla="*/ 2147483647 w 136"/>
              <a:gd name="T57" fmla="*/ 2147483647 h 153"/>
              <a:gd name="T58" fmla="*/ 2147483647 w 136"/>
              <a:gd name="T59" fmla="*/ 2147483647 h 153"/>
              <a:gd name="T60" fmla="*/ 2147483647 w 136"/>
              <a:gd name="T61" fmla="*/ 2147483647 h 153"/>
              <a:gd name="T62" fmla="*/ 2147483647 w 136"/>
              <a:gd name="T63" fmla="*/ 2147483647 h 153"/>
              <a:gd name="T64" fmla="*/ 2147483647 w 136"/>
              <a:gd name="T65" fmla="*/ 2147483647 h 153"/>
              <a:gd name="T66" fmla="*/ 2147483647 w 136"/>
              <a:gd name="T67" fmla="*/ 2147483647 h 153"/>
              <a:gd name="T68" fmla="*/ 2147483647 w 136"/>
              <a:gd name="T69" fmla="*/ 2147483647 h 153"/>
              <a:gd name="T70" fmla="*/ 2147483647 w 136"/>
              <a:gd name="T71" fmla="*/ 2147483647 h 153"/>
              <a:gd name="T72" fmla="*/ 2147483647 w 136"/>
              <a:gd name="T73" fmla="*/ 2147483647 h 153"/>
              <a:gd name="T74" fmla="*/ 2147483647 w 136"/>
              <a:gd name="T75" fmla="*/ 0 h 153"/>
              <a:gd name="T76" fmla="*/ 2147483647 w 136"/>
              <a:gd name="T77" fmla="*/ 2147483647 h 153"/>
              <a:gd name="T78" fmla="*/ 2147483647 w 136"/>
              <a:gd name="T79" fmla="*/ 2147483647 h 153"/>
              <a:gd name="T80" fmla="*/ 2147483647 w 136"/>
              <a:gd name="T81" fmla="*/ 2147483647 h 153"/>
              <a:gd name="T82" fmla="*/ 0 w 136"/>
              <a:gd name="T83" fmla="*/ 2147483647 h 1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6"/>
              <a:gd name="T127" fmla="*/ 0 h 153"/>
              <a:gd name="T128" fmla="*/ 136 w 136"/>
              <a:gd name="T129" fmla="*/ 153 h 15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6" h="153">
                <a:moveTo>
                  <a:pt x="0" y="5"/>
                </a:moveTo>
                <a:lnTo>
                  <a:pt x="1" y="20"/>
                </a:lnTo>
                <a:lnTo>
                  <a:pt x="3" y="35"/>
                </a:lnTo>
                <a:lnTo>
                  <a:pt x="6" y="49"/>
                </a:lnTo>
                <a:lnTo>
                  <a:pt x="11" y="62"/>
                </a:lnTo>
                <a:lnTo>
                  <a:pt x="16" y="75"/>
                </a:lnTo>
                <a:lnTo>
                  <a:pt x="23" y="88"/>
                </a:lnTo>
                <a:lnTo>
                  <a:pt x="31" y="100"/>
                </a:lnTo>
                <a:lnTo>
                  <a:pt x="39" y="109"/>
                </a:lnTo>
                <a:lnTo>
                  <a:pt x="49" y="119"/>
                </a:lnTo>
                <a:lnTo>
                  <a:pt x="58" y="129"/>
                </a:lnTo>
                <a:lnTo>
                  <a:pt x="68" y="135"/>
                </a:lnTo>
                <a:lnTo>
                  <a:pt x="81" y="142"/>
                </a:lnTo>
                <a:lnTo>
                  <a:pt x="92" y="147"/>
                </a:lnTo>
                <a:lnTo>
                  <a:pt x="105" y="150"/>
                </a:lnTo>
                <a:lnTo>
                  <a:pt x="120" y="152"/>
                </a:lnTo>
                <a:lnTo>
                  <a:pt x="135" y="152"/>
                </a:lnTo>
                <a:lnTo>
                  <a:pt x="133" y="143"/>
                </a:lnTo>
                <a:lnTo>
                  <a:pt x="120" y="143"/>
                </a:lnTo>
                <a:lnTo>
                  <a:pt x="107" y="142"/>
                </a:lnTo>
                <a:lnTo>
                  <a:pt x="96" y="139"/>
                </a:lnTo>
                <a:lnTo>
                  <a:pt x="84" y="134"/>
                </a:lnTo>
                <a:lnTo>
                  <a:pt x="73" y="129"/>
                </a:lnTo>
                <a:lnTo>
                  <a:pt x="63" y="122"/>
                </a:lnTo>
                <a:lnTo>
                  <a:pt x="53" y="114"/>
                </a:lnTo>
                <a:lnTo>
                  <a:pt x="45" y="104"/>
                </a:lnTo>
                <a:lnTo>
                  <a:pt x="37" y="95"/>
                </a:lnTo>
                <a:lnTo>
                  <a:pt x="31" y="83"/>
                </a:lnTo>
                <a:lnTo>
                  <a:pt x="24" y="72"/>
                </a:lnTo>
                <a:lnTo>
                  <a:pt x="19" y="59"/>
                </a:lnTo>
                <a:lnTo>
                  <a:pt x="16" y="46"/>
                </a:lnTo>
                <a:lnTo>
                  <a:pt x="13" y="33"/>
                </a:lnTo>
                <a:lnTo>
                  <a:pt x="10" y="18"/>
                </a:lnTo>
                <a:lnTo>
                  <a:pt x="10" y="5"/>
                </a:lnTo>
                <a:lnTo>
                  <a:pt x="8" y="4"/>
                </a:lnTo>
                <a:lnTo>
                  <a:pt x="8" y="2"/>
                </a:lnTo>
                <a:lnTo>
                  <a:pt x="6" y="2"/>
                </a:lnTo>
                <a:lnTo>
                  <a:pt x="5" y="0"/>
                </a:lnTo>
                <a:lnTo>
                  <a:pt x="3" y="2"/>
                </a:lnTo>
                <a:lnTo>
                  <a:pt x="1" y="2"/>
                </a:lnTo>
                <a:lnTo>
                  <a:pt x="1" y="4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7" name="Freeform 89"/>
          <p:cNvSpPr>
            <a:spLocks/>
          </p:cNvSpPr>
          <p:nvPr/>
        </p:nvSpPr>
        <p:spPr bwMode="auto">
          <a:xfrm>
            <a:off x="3622675" y="3559175"/>
            <a:ext cx="204788" cy="225425"/>
          </a:xfrm>
          <a:custGeom>
            <a:avLst/>
            <a:gdLst>
              <a:gd name="T0" fmla="*/ 2147483647 w 129"/>
              <a:gd name="T1" fmla="*/ 2147483647 h 142"/>
              <a:gd name="T2" fmla="*/ 2147483647 w 129"/>
              <a:gd name="T3" fmla="*/ 0 h 142"/>
              <a:gd name="T4" fmla="*/ 2147483647 w 129"/>
              <a:gd name="T5" fmla="*/ 2147483647 h 142"/>
              <a:gd name="T6" fmla="*/ 2147483647 w 129"/>
              <a:gd name="T7" fmla="*/ 2147483647 h 142"/>
              <a:gd name="T8" fmla="*/ 2147483647 w 129"/>
              <a:gd name="T9" fmla="*/ 2147483647 h 142"/>
              <a:gd name="T10" fmla="*/ 2147483647 w 129"/>
              <a:gd name="T11" fmla="*/ 2147483647 h 142"/>
              <a:gd name="T12" fmla="*/ 2147483647 w 129"/>
              <a:gd name="T13" fmla="*/ 2147483647 h 142"/>
              <a:gd name="T14" fmla="*/ 2147483647 w 129"/>
              <a:gd name="T15" fmla="*/ 2147483647 h 142"/>
              <a:gd name="T16" fmla="*/ 2147483647 w 129"/>
              <a:gd name="T17" fmla="*/ 2147483647 h 142"/>
              <a:gd name="T18" fmla="*/ 2147483647 w 129"/>
              <a:gd name="T19" fmla="*/ 2147483647 h 142"/>
              <a:gd name="T20" fmla="*/ 2147483647 w 129"/>
              <a:gd name="T21" fmla="*/ 2147483647 h 142"/>
              <a:gd name="T22" fmla="*/ 2147483647 w 129"/>
              <a:gd name="T23" fmla="*/ 2147483647 h 142"/>
              <a:gd name="T24" fmla="*/ 2147483647 w 129"/>
              <a:gd name="T25" fmla="*/ 2147483647 h 142"/>
              <a:gd name="T26" fmla="*/ 2147483647 w 129"/>
              <a:gd name="T27" fmla="*/ 2147483647 h 142"/>
              <a:gd name="T28" fmla="*/ 2147483647 w 129"/>
              <a:gd name="T29" fmla="*/ 2147483647 h 142"/>
              <a:gd name="T30" fmla="*/ 2147483647 w 129"/>
              <a:gd name="T31" fmla="*/ 2147483647 h 142"/>
              <a:gd name="T32" fmla="*/ 2147483647 w 129"/>
              <a:gd name="T33" fmla="*/ 2147483647 h 142"/>
              <a:gd name="T34" fmla="*/ 0 w 129"/>
              <a:gd name="T35" fmla="*/ 2147483647 h 142"/>
              <a:gd name="T36" fmla="*/ 2147483647 w 129"/>
              <a:gd name="T37" fmla="*/ 2147483647 h 142"/>
              <a:gd name="T38" fmla="*/ 2147483647 w 129"/>
              <a:gd name="T39" fmla="*/ 2147483647 h 142"/>
              <a:gd name="T40" fmla="*/ 2147483647 w 129"/>
              <a:gd name="T41" fmla="*/ 2147483647 h 142"/>
              <a:gd name="T42" fmla="*/ 2147483647 w 129"/>
              <a:gd name="T43" fmla="*/ 2147483647 h 142"/>
              <a:gd name="T44" fmla="*/ 2147483647 w 129"/>
              <a:gd name="T45" fmla="*/ 2147483647 h 142"/>
              <a:gd name="T46" fmla="*/ 2147483647 w 129"/>
              <a:gd name="T47" fmla="*/ 2147483647 h 142"/>
              <a:gd name="T48" fmla="*/ 2147483647 w 129"/>
              <a:gd name="T49" fmla="*/ 2147483647 h 142"/>
              <a:gd name="T50" fmla="*/ 2147483647 w 129"/>
              <a:gd name="T51" fmla="*/ 2147483647 h 142"/>
              <a:gd name="T52" fmla="*/ 2147483647 w 129"/>
              <a:gd name="T53" fmla="*/ 2147483647 h 142"/>
              <a:gd name="T54" fmla="*/ 2147483647 w 129"/>
              <a:gd name="T55" fmla="*/ 2147483647 h 142"/>
              <a:gd name="T56" fmla="*/ 2147483647 w 129"/>
              <a:gd name="T57" fmla="*/ 2147483647 h 142"/>
              <a:gd name="T58" fmla="*/ 2147483647 w 129"/>
              <a:gd name="T59" fmla="*/ 2147483647 h 142"/>
              <a:gd name="T60" fmla="*/ 2147483647 w 129"/>
              <a:gd name="T61" fmla="*/ 2147483647 h 142"/>
              <a:gd name="T62" fmla="*/ 2147483647 w 129"/>
              <a:gd name="T63" fmla="*/ 2147483647 h 142"/>
              <a:gd name="T64" fmla="*/ 2147483647 w 129"/>
              <a:gd name="T65" fmla="*/ 2147483647 h 142"/>
              <a:gd name="T66" fmla="*/ 2147483647 w 129"/>
              <a:gd name="T67" fmla="*/ 2147483647 h 142"/>
              <a:gd name="T68" fmla="*/ 2147483647 w 129"/>
              <a:gd name="T69" fmla="*/ 2147483647 h 142"/>
              <a:gd name="T70" fmla="*/ 2147483647 w 129"/>
              <a:gd name="T71" fmla="*/ 2147483647 h 142"/>
              <a:gd name="T72" fmla="*/ 2147483647 w 129"/>
              <a:gd name="T73" fmla="*/ 2147483647 h 142"/>
              <a:gd name="T74" fmla="*/ 2147483647 w 129"/>
              <a:gd name="T75" fmla="*/ 2147483647 h 142"/>
              <a:gd name="T76" fmla="*/ 2147483647 w 129"/>
              <a:gd name="T77" fmla="*/ 2147483647 h 142"/>
              <a:gd name="T78" fmla="*/ 2147483647 w 129"/>
              <a:gd name="T79" fmla="*/ 2147483647 h 142"/>
              <a:gd name="T80" fmla="*/ 2147483647 w 129"/>
              <a:gd name="T81" fmla="*/ 2147483647 h 142"/>
              <a:gd name="T82" fmla="*/ 2147483647 w 129"/>
              <a:gd name="T83" fmla="*/ 2147483647 h 142"/>
              <a:gd name="T84" fmla="*/ 2147483647 w 129"/>
              <a:gd name="T85" fmla="*/ 2147483647 h 142"/>
              <a:gd name="T86" fmla="*/ 2147483647 w 129"/>
              <a:gd name="T87" fmla="*/ 2147483647 h 142"/>
              <a:gd name="T88" fmla="*/ 2147483647 w 129"/>
              <a:gd name="T89" fmla="*/ 0 h 142"/>
              <a:gd name="T90" fmla="*/ 2147483647 w 129"/>
              <a:gd name="T91" fmla="*/ 2147483647 h 1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9"/>
              <a:gd name="T139" fmla="*/ 0 h 142"/>
              <a:gd name="T140" fmla="*/ 129 w 129"/>
              <a:gd name="T141" fmla="*/ 142 h 1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9" h="142">
                <a:moveTo>
                  <a:pt x="127" y="8"/>
                </a:moveTo>
                <a:lnTo>
                  <a:pt x="125" y="0"/>
                </a:lnTo>
                <a:lnTo>
                  <a:pt x="112" y="2"/>
                </a:lnTo>
                <a:lnTo>
                  <a:pt x="99" y="3"/>
                </a:lnTo>
                <a:lnTo>
                  <a:pt x="88" y="8"/>
                </a:lnTo>
                <a:lnTo>
                  <a:pt x="76" y="13"/>
                </a:lnTo>
                <a:lnTo>
                  <a:pt x="65" y="18"/>
                </a:lnTo>
                <a:lnTo>
                  <a:pt x="53" y="26"/>
                </a:lnTo>
                <a:lnTo>
                  <a:pt x="44" y="32"/>
                </a:lnTo>
                <a:lnTo>
                  <a:pt x="36" y="42"/>
                </a:lnTo>
                <a:lnTo>
                  <a:pt x="27" y="52"/>
                </a:lnTo>
                <a:lnTo>
                  <a:pt x="21" y="63"/>
                </a:lnTo>
                <a:lnTo>
                  <a:pt x="14" y="75"/>
                </a:lnTo>
                <a:lnTo>
                  <a:pt x="10" y="86"/>
                </a:lnTo>
                <a:lnTo>
                  <a:pt x="5" y="99"/>
                </a:lnTo>
                <a:lnTo>
                  <a:pt x="1" y="114"/>
                </a:lnTo>
                <a:lnTo>
                  <a:pt x="1" y="127"/>
                </a:lnTo>
                <a:lnTo>
                  <a:pt x="0" y="141"/>
                </a:lnTo>
                <a:lnTo>
                  <a:pt x="10" y="141"/>
                </a:lnTo>
                <a:lnTo>
                  <a:pt x="10" y="127"/>
                </a:lnTo>
                <a:lnTo>
                  <a:pt x="11" y="114"/>
                </a:lnTo>
                <a:lnTo>
                  <a:pt x="13" y="101"/>
                </a:lnTo>
                <a:lnTo>
                  <a:pt x="18" y="89"/>
                </a:lnTo>
                <a:lnTo>
                  <a:pt x="23" y="78"/>
                </a:lnTo>
                <a:lnTo>
                  <a:pt x="27" y="67"/>
                </a:lnTo>
                <a:lnTo>
                  <a:pt x="34" y="57"/>
                </a:lnTo>
                <a:lnTo>
                  <a:pt x="42" y="47"/>
                </a:lnTo>
                <a:lnTo>
                  <a:pt x="50" y="39"/>
                </a:lnTo>
                <a:lnTo>
                  <a:pt x="60" y="32"/>
                </a:lnTo>
                <a:lnTo>
                  <a:pt x="70" y="26"/>
                </a:lnTo>
                <a:lnTo>
                  <a:pt x="79" y="19"/>
                </a:lnTo>
                <a:lnTo>
                  <a:pt x="89" y="16"/>
                </a:lnTo>
                <a:lnTo>
                  <a:pt x="101" y="13"/>
                </a:lnTo>
                <a:lnTo>
                  <a:pt x="114" y="10"/>
                </a:lnTo>
                <a:lnTo>
                  <a:pt x="125" y="10"/>
                </a:lnTo>
                <a:lnTo>
                  <a:pt x="123" y="2"/>
                </a:lnTo>
                <a:lnTo>
                  <a:pt x="125" y="10"/>
                </a:lnTo>
                <a:lnTo>
                  <a:pt x="127" y="8"/>
                </a:lnTo>
                <a:lnTo>
                  <a:pt x="128" y="8"/>
                </a:lnTo>
                <a:lnTo>
                  <a:pt x="128" y="6"/>
                </a:lnTo>
                <a:lnTo>
                  <a:pt x="128" y="5"/>
                </a:lnTo>
                <a:lnTo>
                  <a:pt x="128" y="3"/>
                </a:lnTo>
                <a:lnTo>
                  <a:pt x="128" y="2"/>
                </a:lnTo>
                <a:lnTo>
                  <a:pt x="127" y="2"/>
                </a:lnTo>
                <a:lnTo>
                  <a:pt x="125" y="0"/>
                </a:lnTo>
                <a:lnTo>
                  <a:pt x="127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8" name="Freeform 90"/>
          <p:cNvSpPr>
            <a:spLocks/>
          </p:cNvSpPr>
          <p:nvPr/>
        </p:nvSpPr>
        <p:spPr bwMode="auto">
          <a:xfrm>
            <a:off x="3273425" y="3419475"/>
            <a:ext cx="158750" cy="315913"/>
          </a:xfrm>
          <a:custGeom>
            <a:avLst/>
            <a:gdLst>
              <a:gd name="T0" fmla="*/ 2147483647 w 100"/>
              <a:gd name="T1" fmla="*/ 0 h 199"/>
              <a:gd name="T2" fmla="*/ 2147483647 w 100"/>
              <a:gd name="T3" fmla="*/ 0 h 199"/>
              <a:gd name="T4" fmla="*/ 2147483647 w 100"/>
              <a:gd name="T5" fmla="*/ 2147483647 h 199"/>
              <a:gd name="T6" fmla="*/ 2147483647 w 100"/>
              <a:gd name="T7" fmla="*/ 2147483647 h 199"/>
              <a:gd name="T8" fmla="*/ 2147483647 w 100"/>
              <a:gd name="T9" fmla="*/ 2147483647 h 199"/>
              <a:gd name="T10" fmla="*/ 2147483647 w 100"/>
              <a:gd name="T11" fmla="*/ 2147483647 h 199"/>
              <a:gd name="T12" fmla="*/ 2147483647 w 100"/>
              <a:gd name="T13" fmla="*/ 2147483647 h 199"/>
              <a:gd name="T14" fmla="*/ 2147483647 w 100"/>
              <a:gd name="T15" fmla="*/ 2147483647 h 199"/>
              <a:gd name="T16" fmla="*/ 2147483647 w 100"/>
              <a:gd name="T17" fmla="*/ 2147483647 h 199"/>
              <a:gd name="T18" fmla="*/ 0 w 100"/>
              <a:gd name="T19" fmla="*/ 2147483647 h 199"/>
              <a:gd name="T20" fmla="*/ 0 w 100"/>
              <a:gd name="T21" fmla="*/ 2147483647 h 199"/>
              <a:gd name="T22" fmla="*/ 0 w 100"/>
              <a:gd name="T23" fmla="*/ 2147483647 h 199"/>
              <a:gd name="T24" fmla="*/ 2147483647 w 100"/>
              <a:gd name="T25" fmla="*/ 2147483647 h 199"/>
              <a:gd name="T26" fmla="*/ 2147483647 w 100"/>
              <a:gd name="T27" fmla="*/ 2147483647 h 199"/>
              <a:gd name="T28" fmla="*/ 2147483647 w 100"/>
              <a:gd name="T29" fmla="*/ 2147483647 h 199"/>
              <a:gd name="T30" fmla="*/ 2147483647 w 100"/>
              <a:gd name="T31" fmla="*/ 2147483647 h 199"/>
              <a:gd name="T32" fmla="*/ 2147483647 w 100"/>
              <a:gd name="T33" fmla="*/ 2147483647 h 199"/>
              <a:gd name="T34" fmla="*/ 2147483647 w 100"/>
              <a:gd name="T35" fmla="*/ 2147483647 h 199"/>
              <a:gd name="T36" fmla="*/ 2147483647 w 100"/>
              <a:gd name="T37" fmla="*/ 2147483647 h 199"/>
              <a:gd name="T38" fmla="*/ 2147483647 w 100"/>
              <a:gd name="T39" fmla="*/ 2147483647 h 199"/>
              <a:gd name="T40" fmla="*/ 2147483647 w 100"/>
              <a:gd name="T41" fmla="*/ 2147483647 h 199"/>
              <a:gd name="T42" fmla="*/ 2147483647 w 100"/>
              <a:gd name="T43" fmla="*/ 2147483647 h 199"/>
              <a:gd name="T44" fmla="*/ 2147483647 w 100"/>
              <a:gd name="T45" fmla="*/ 2147483647 h 199"/>
              <a:gd name="T46" fmla="*/ 2147483647 w 100"/>
              <a:gd name="T47" fmla="*/ 2147483647 h 199"/>
              <a:gd name="T48" fmla="*/ 2147483647 w 100"/>
              <a:gd name="T49" fmla="*/ 2147483647 h 199"/>
              <a:gd name="T50" fmla="*/ 2147483647 w 100"/>
              <a:gd name="T51" fmla="*/ 2147483647 h 199"/>
              <a:gd name="T52" fmla="*/ 2147483647 w 100"/>
              <a:gd name="T53" fmla="*/ 2147483647 h 199"/>
              <a:gd name="T54" fmla="*/ 2147483647 w 100"/>
              <a:gd name="T55" fmla="*/ 2147483647 h 199"/>
              <a:gd name="T56" fmla="*/ 2147483647 w 100"/>
              <a:gd name="T57" fmla="*/ 2147483647 h 199"/>
              <a:gd name="T58" fmla="*/ 2147483647 w 100"/>
              <a:gd name="T59" fmla="*/ 2147483647 h 199"/>
              <a:gd name="T60" fmla="*/ 2147483647 w 100"/>
              <a:gd name="T61" fmla="*/ 2147483647 h 199"/>
              <a:gd name="T62" fmla="*/ 2147483647 w 100"/>
              <a:gd name="T63" fmla="*/ 2147483647 h 199"/>
              <a:gd name="T64" fmla="*/ 2147483647 w 100"/>
              <a:gd name="T65" fmla="*/ 2147483647 h 199"/>
              <a:gd name="T66" fmla="*/ 2147483647 w 100"/>
              <a:gd name="T67" fmla="*/ 2147483647 h 199"/>
              <a:gd name="T68" fmla="*/ 2147483647 w 100"/>
              <a:gd name="T69" fmla="*/ 2147483647 h 199"/>
              <a:gd name="T70" fmla="*/ 2147483647 w 100"/>
              <a:gd name="T71" fmla="*/ 2147483647 h 199"/>
              <a:gd name="T72" fmla="*/ 2147483647 w 100"/>
              <a:gd name="T73" fmla="*/ 2147483647 h 199"/>
              <a:gd name="T74" fmla="*/ 2147483647 w 100"/>
              <a:gd name="T75" fmla="*/ 2147483647 h 199"/>
              <a:gd name="T76" fmla="*/ 2147483647 w 100"/>
              <a:gd name="T77" fmla="*/ 2147483647 h 199"/>
              <a:gd name="T78" fmla="*/ 2147483647 w 100"/>
              <a:gd name="T79" fmla="*/ 0 h 199"/>
              <a:gd name="T80" fmla="*/ 2147483647 w 100"/>
              <a:gd name="T81" fmla="*/ 0 h 1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"/>
              <a:gd name="T124" fmla="*/ 0 h 199"/>
              <a:gd name="T125" fmla="*/ 100 w 100"/>
              <a:gd name="T126" fmla="*/ 199 h 1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" h="199">
                <a:moveTo>
                  <a:pt x="49" y="0"/>
                </a:moveTo>
                <a:lnTo>
                  <a:pt x="44" y="0"/>
                </a:lnTo>
                <a:lnTo>
                  <a:pt x="39" y="2"/>
                </a:lnTo>
                <a:lnTo>
                  <a:pt x="34" y="5"/>
                </a:lnTo>
                <a:lnTo>
                  <a:pt x="30" y="8"/>
                </a:lnTo>
                <a:lnTo>
                  <a:pt x="21" y="16"/>
                </a:lnTo>
                <a:lnTo>
                  <a:pt x="15" y="29"/>
                </a:lnTo>
                <a:lnTo>
                  <a:pt x="8" y="44"/>
                </a:lnTo>
                <a:lnTo>
                  <a:pt x="4" y="60"/>
                </a:lnTo>
                <a:lnTo>
                  <a:pt x="0" y="80"/>
                </a:lnTo>
                <a:lnTo>
                  <a:pt x="0" y="99"/>
                </a:lnTo>
                <a:lnTo>
                  <a:pt x="0" y="120"/>
                </a:lnTo>
                <a:lnTo>
                  <a:pt x="4" y="138"/>
                </a:lnTo>
                <a:lnTo>
                  <a:pt x="8" y="155"/>
                </a:lnTo>
                <a:lnTo>
                  <a:pt x="15" y="169"/>
                </a:lnTo>
                <a:lnTo>
                  <a:pt x="21" y="182"/>
                </a:lnTo>
                <a:lnTo>
                  <a:pt x="30" y="190"/>
                </a:lnTo>
                <a:lnTo>
                  <a:pt x="34" y="195"/>
                </a:lnTo>
                <a:lnTo>
                  <a:pt x="39" y="197"/>
                </a:lnTo>
                <a:lnTo>
                  <a:pt x="44" y="198"/>
                </a:lnTo>
                <a:lnTo>
                  <a:pt x="49" y="198"/>
                </a:lnTo>
                <a:lnTo>
                  <a:pt x="54" y="198"/>
                </a:lnTo>
                <a:lnTo>
                  <a:pt x="60" y="197"/>
                </a:lnTo>
                <a:lnTo>
                  <a:pt x="64" y="195"/>
                </a:lnTo>
                <a:lnTo>
                  <a:pt x="69" y="190"/>
                </a:lnTo>
                <a:lnTo>
                  <a:pt x="78" y="182"/>
                </a:lnTo>
                <a:lnTo>
                  <a:pt x="85" y="169"/>
                </a:lnTo>
                <a:lnTo>
                  <a:pt x="91" y="155"/>
                </a:lnTo>
                <a:lnTo>
                  <a:pt x="96" y="138"/>
                </a:lnTo>
                <a:lnTo>
                  <a:pt x="99" y="120"/>
                </a:lnTo>
                <a:lnTo>
                  <a:pt x="99" y="99"/>
                </a:lnTo>
                <a:lnTo>
                  <a:pt x="99" y="80"/>
                </a:lnTo>
                <a:lnTo>
                  <a:pt x="96" y="60"/>
                </a:lnTo>
                <a:lnTo>
                  <a:pt x="91" y="44"/>
                </a:lnTo>
                <a:lnTo>
                  <a:pt x="85" y="29"/>
                </a:lnTo>
                <a:lnTo>
                  <a:pt x="78" y="16"/>
                </a:lnTo>
                <a:lnTo>
                  <a:pt x="69" y="8"/>
                </a:lnTo>
                <a:lnTo>
                  <a:pt x="64" y="5"/>
                </a:lnTo>
                <a:lnTo>
                  <a:pt x="60" y="2"/>
                </a:lnTo>
                <a:lnTo>
                  <a:pt x="54" y="0"/>
                </a:lnTo>
                <a:lnTo>
                  <a:pt x="49" y="0"/>
                </a:lnTo>
              </a:path>
            </a:pathLst>
          </a:custGeom>
          <a:solidFill>
            <a:srgbClr val="3333FF"/>
          </a:solidFill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99" name="Freeform 91"/>
          <p:cNvSpPr>
            <a:spLocks/>
          </p:cNvSpPr>
          <p:nvPr/>
        </p:nvSpPr>
        <p:spPr bwMode="auto">
          <a:xfrm>
            <a:off x="3265488" y="3411538"/>
            <a:ext cx="87312" cy="166687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2147483647 h 105"/>
              <a:gd name="T22" fmla="*/ 2147483647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0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105"/>
              <a:gd name="T71" fmla="*/ 55 w 55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105">
                <a:moveTo>
                  <a:pt x="9" y="104"/>
                </a:moveTo>
                <a:lnTo>
                  <a:pt x="10" y="85"/>
                </a:lnTo>
                <a:lnTo>
                  <a:pt x="13" y="67"/>
                </a:lnTo>
                <a:lnTo>
                  <a:pt x="18" y="51"/>
                </a:lnTo>
                <a:lnTo>
                  <a:pt x="23" y="36"/>
                </a:lnTo>
                <a:lnTo>
                  <a:pt x="30" y="25"/>
                </a:lnTo>
                <a:lnTo>
                  <a:pt x="38" y="15"/>
                </a:lnTo>
                <a:lnTo>
                  <a:pt x="43" y="13"/>
                </a:lnTo>
                <a:lnTo>
                  <a:pt x="46" y="10"/>
                </a:lnTo>
                <a:lnTo>
                  <a:pt x="51" y="10"/>
                </a:lnTo>
                <a:lnTo>
                  <a:pt x="54" y="8"/>
                </a:lnTo>
                <a:lnTo>
                  <a:pt x="54" y="0"/>
                </a:lnTo>
                <a:lnTo>
                  <a:pt x="49" y="2"/>
                </a:lnTo>
                <a:lnTo>
                  <a:pt x="43" y="4"/>
                </a:lnTo>
                <a:lnTo>
                  <a:pt x="38" y="5"/>
                </a:lnTo>
                <a:lnTo>
                  <a:pt x="33" y="10"/>
                </a:lnTo>
                <a:lnTo>
                  <a:pt x="23" y="20"/>
                </a:lnTo>
                <a:lnTo>
                  <a:pt x="15" y="33"/>
                </a:lnTo>
                <a:lnTo>
                  <a:pt x="10" y="47"/>
                </a:lnTo>
                <a:lnTo>
                  <a:pt x="5" y="65"/>
                </a:lnTo>
                <a:lnTo>
                  <a:pt x="2" y="85"/>
                </a:lnTo>
                <a:lnTo>
                  <a:pt x="0" y="104"/>
                </a:lnTo>
                <a:lnTo>
                  <a:pt x="9" y="10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0" name="Freeform 92"/>
          <p:cNvSpPr>
            <a:spLocks/>
          </p:cNvSpPr>
          <p:nvPr/>
        </p:nvSpPr>
        <p:spPr bwMode="auto">
          <a:xfrm>
            <a:off x="3265488" y="3576638"/>
            <a:ext cx="87312" cy="166687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0 h 105"/>
              <a:gd name="T22" fmla="*/ 0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2147483647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105"/>
              <a:gd name="T71" fmla="*/ 55 w 55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105">
                <a:moveTo>
                  <a:pt x="54" y="96"/>
                </a:moveTo>
                <a:lnTo>
                  <a:pt x="51" y="95"/>
                </a:lnTo>
                <a:lnTo>
                  <a:pt x="46" y="95"/>
                </a:lnTo>
                <a:lnTo>
                  <a:pt x="43" y="91"/>
                </a:lnTo>
                <a:lnTo>
                  <a:pt x="38" y="90"/>
                </a:lnTo>
                <a:lnTo>
                  <a:pt x="30" y="80"/>
                </a:lnTo>
                <a:lnTo>
                  <a:pt x="23" y="69"/>
                </a:lnTo>
                <a:lnTo>
                  <a:pt x="18" y="56"/>
                </a:lnTo>
                <a:lnTo>
                  <a:pt x="13" y="38"/>
                </a:lnTo>
                <a:lnTo>
                  <a:pt x="10" y="20"/>
                </a:lnTo>
                <a:lnTo>
                  <a:pt x="9" y="0"/>
                </a:lnTo>
                <a:lnTo>
                  <a:pt x="0" y="0"/>
                </a:lnTo>
                <a:lnTo>
                  <a:pt x="2" y="21"/>
                </a:lnTo>
                <a:lnTo>
                  <a:pt x="5" y="41"/>
                </a:lnTo>
                <a:lnTo>
                  <a:pt x="10" y="57"/>
                </a:lnTo>
                <a:lnTo>
                  <a:pt x="15" y="73"/>
                </a:lnTo>
                <a:lnTo>
                  <a:pt x="23" y="85"/>
                </a:lnTo>
                <a:lnTo>
                  <a:pt x="33" y="95"/>
                </a:lnTo>
                <a:lnTo>
                  <a:pt x="38" y="99"/>
                </a:lnTo>
                <a:lnTo>
                  <a:pt x="43" y="101"/>
                </a:lnTo>
                <a:lnTo>
                  <a:pt x="49" y="103"/>
                </a:lnTo>
                <a:lnTo>
                  <a:pt x="54" y="104"/>
                </a:lnTo>
                <a:lnTo>
                  <a:pt x="54" y="9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1" name="Freeform 93"/>
          <p:cNvSpPr>
            <a:spLocks/>
          </p:cNvSpPr>
          <p:nvPr/>
        </p:nvSpPr>
        <p:spPr bwMode="auto">
          <a:xfrm>
            <a:off x="3351213" y="3576638"/>
            <a:ext cx="88900" cy="166687"/>
          </a:xfrm>
          <a:custGeom>
            <a:avLst/>
            <a:gdLst>
              <a:gd name="T0" fmla="*/ 2147483647 w 56"/>
              <a:gd name="T1" fmla="*/ 0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0 w 56"/>
              <a:gd name="T21" fmla="*/ 2147483647 h 105"/>
              <a:gd name="T22" fmla="*/ 0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2147483647 w 56"/>
              <a:gd name="T43" fmla="*/ 0 h 105"/>
              <a:gd name="T44" fmla="*/ 2147483647 w 56"/>
              <a:gd name="T45" fmla="*/ 0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"/>
              <a:gd name="T70" fmla="*/ 0 h 105"/>
              <a:gd name="T71" fmla="*/ 56 w 56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" h="105">
                <a:moveTo>
                  <a:pt x="47" y="0"/>
                </a:moveTo>
                <a:lnTo>
                  <a:pt x="46" y="20"/>
                </a:lnTo>
                <a:lnTo>
                  <a:pt x="42" y="38"/>
                </a:lnTo>
                <a:lnTo>
                  <a:pt x="37" y="56"/>
                </a:lnTo>
                <a:lnTo>
                  <a:pt x="33" y="69"/>
                </a:lnTo>
                <a:lnTo>
                  <a:pt x="24" y="80"/>
                </a:lnTo>
                <a:lnTo>
                  <a:pt x="18" y="90"/>
                </a:lnTo>
                <a:lnTo>
                  <a:pt x="13" y="91"/>
                </a:lnTo>
                <a:lnTo>
                  <a:pt x="10" y="95"/>
                </a:lnTo>
                <a:lnTo>
                  <a:pt x="5" y="95"/>
                </a:lnTo>
                <a:lnTo>
                  <a:pt x="0" y="96"/>
                </a:lnTo>
                <a:lnTo>
                  <a:pt x="0" y="104"/>
                </a:lnTo>
                <a:lnTo>
                  <a:pt x="7" y="103"/>
                </a:lnTo>
                <a:lnTo>
                  <a:pt x="13" y="101"/>
                </a:lnTo>
                <a:lnTo>
                  <a:pt x="18" y="99"/>
                </a:lnTo>
                <a:lnTo>
                  <a:pt x="23" y="95"/>
                </a:lnTo>
                <a:lnTo>
                  <a:pt x="33" y="85"/>
                </a:lnTo>
                <a:lnTo>
                  <a:pt x="41" y="73"/>
                </a:lnTo>
                <a:lnTo>
                  <a:pt x="46" y="57"/>
                </a:lnTo>
                <a:lnTo>
                  <a:pt x="50" y="41"/>
                </a:lnTo>
                <a:lnTo>
                  <a:pt x="54" y="21"/>
                </a:lnTo>
                <a:lnTo>
                  <a:pt x="55" y="0"/>
                </a:lnTo>
                <a:lnTo>
                  <a:pt x="4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2" name="Freeform 94"/>
          <p:cNvSpPr>
            <a:spLocks/>
          </p:cNvSpPr>
          <p:nvPr/>
        </p:nvSpPr>
        <p:spPr bwMode="auto">
          <a:xfrm>
            <a:off x="3351213" y="3411538"/>
            <a:ext cx="88900" cy="166687"/>
          </a:xfrm>
          <a:custGeom>
            <a:avLst/>
            <a:gdLst>
              <a:gd name="T0" fmla="*/ 0 w 56"/>
              <a:gd name="T1" fmla="*/ 2147483647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2147483647 w 56"/>
              <a:gd name="T21" fmla="*/ 2147483647 h 105"/>
              <a:gd name="T22" fmla="*/ 2147483647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0 w 56"/>
              <a:gd name="T43" fmla="*/ 0 h 105"/>
              <a:gd name="T44" fmla="*/ 0 w 56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"/>
              <a:gd name="T70" fmla="*/ 0 h 105"/>
              <a:gd name="T71" fmla="*/ 56 w 56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" h="105">
                <a:moveTo>
                  <a:pt x="0" y="8"/>
                </a:moveTo>
                <a:lnTo>
                  <a:pt x="5" y="10"/>
                </a:lnTo>
                <a:lnTo>
                  <a:pt x="10" y="10"/>
                </a:lnTo>
                <a:lnTo>
                  <a:pt x="13" y="13"/>
                </a:lnTo>
                <a:lnTo>
                  <a:pt x="18" y="15"/>
                </a:lnTo>
                <a:lnTo>
                  <a:pt x="24" y="25"/>
                </a:lnTo>
                <a:lnTo>
                  <a:pt x="33" y="36"/>
                </a:lnTo>
                <a:lnTo>
                  <a:pt x="37" y="51"/>
                </a:lnTo>
                <a:lnTo>
                  <a:pt x="42" y="67"/>
                </a:lnTo>
                <a:lnTo>
                  <a:pt x="46" y="85"/>
                </a:lnTo>
                <a:lnTo>
                  <a:pt x="47" y="104"/>
                </a:lnTo>
                <a:lnTo>
                  <a:pt x="55" y="104"/>
                </a:lnTo>
                <a:lnTo>
                  <a:pt x="54" y="85"/>
                </a:lnTo>
                <a:lnTo>
                  <a:pt x="50" y="65"/>
                </a:lnTo>
                <a:lnTo>
                  <a:pt x="46" y="47"/>
                </a:lnTo>
                <a:lnTo>
                  <a:pt x="41" y="33"/>
                </a:lnTo>
                <a:lnTo>
                  <a:pt x="33" y="20"/>
                </a:lnTo>
                <a:lnTo>
                  <a:pt x="23" y="10"/>
                </a:lnTo>
                <a:lnTo>
                  <a:pt x="18" y="5"/>
                </a:lnTo>
                <a:lnTo>
                  <a:pt x="13" y="4"/>
                </a:lnTo>
                <a:lnTo>
                  <a:pt x="7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3" name="Freeform 95"/>
          <p:cNvSpPr>
            <a:spLocks/>
          </p:cNvSpPr>
          <p:nvPr/>
        </p:nvSpPr>
        <p:spPr bwMode="auto">
          <a:xfrm>
            <a:off x="2817813" y="3917950"/>
            <a:ext cx="109537" cy="220663"/>
          </a:xfrm>
          <a:custGeom>
            <a:avLst/>
            <a:gdLst>
              <a:gd name="T0" fmla="*/ 2147483647 w 69"/>
              <a:gd name="T1" fmla="*/ 0 h 139"/>
              <a:gd name="T2" fmla="*/ 2147483647 w 69"/>
              <a:gd name="T3" fmla="*/ 2147483647 h 139"/>
              <a:gd name="T4" fmla="*/ 2147483647 w 69"/>
              <a:gd name="T5" fmla="*/ 2147483647 h 139"/>
              <a:gd name="T6" fmla="*/ 2147483647 w 69"/>
              <a:gd name="T7" fmla="*/ 2147483647 h 139"/>
              <a:gd name="T8" fmla="*/ 2147483647 w 69"/>
              <a:gd name="T9" fmla="*/ 2147483647 h 139"/>
              <a:gd name="T10" fmla="*/ 2147483647 w 69"/>
              <a:gd name="T11" fmla="*/ 2147483647 h 139"/>
              <a:gd name="T12" fmla="*/ 2147483647 w 69"/>
              <a:gd name="T13" fmla="*/ 2147483647 h 139"/>
              <a:gd name="T14" fmla="*/ 0 w 69"/>
              <a:gd name="T15" fmla="*/ 2147483647 h 139"/>
              <a:gd name="T16" fmla="*/ 0 w 69"/>
              <a:gd name="T17" fmla="*/ 2147483647 h 139"/>
              <a:gd name="T18" fmla="*/ 0 w 69"/>
              <a:gd name="T19" fmla="*/ 2147483647 h 139"/>
              <a:gd name="T20" fmla="*/ 2147483647 w 69"/>
              <a:gd name="T21" fmla="*/ 2147483647 h 139"/>
              <a:gd name="T22" fmla="*/ 2147483647 w 69"/>
              <a:gd name="T23" fmla="*/ 2147483647 h 139"/>
              <a:gd name="T24" fmla="*/ 2147483647 w 69"/>
              <a:gd name="T25" fmla="*/ 2147483647 h 139"/>
              <a:gd name="T26" fmla="*/ 2147483647 w 69"/>
              <a:gd name="T27" fmla="*/ 2147483647 h 139"/>
              <a:gd name="T28" fmla="*/ 2147483647 w 69"/>
              <a:gd name="T29" fmla="*/ 2147483647 h 139"/>
              <a:gd name="T30" fmla="*/ 2147483647 w 69"/>
              <a:gd name="T31" fmla="*/ 2147483647 h 139"/>
              <a:gd name="T32" fmla="*/ 2147483647 w 69"/>
              <a:gd name="T33" fmla="*/ 2147483647 h 139"/>
              <a:gd name="T34" fmla="*/ 2147483647 w 69"/>
              <a:gd name="T35" fmla="*/ 2147483647 h 139"/>
              <a:gd name="T36" fmla="*/ 2147483647 w 69"/>
              <a:gd name="T37" fmla="*/ 2147483647 h 139"/>
              <a:gd name="T38" fmla="*/ 2147483647 w 69"/>
              <a:gd name="T39" fmla="*/ 2147483647 h 139"/>
              <a:gd name="T40" fmla="*/ 2147483647 w 69"/>
              <a:gd name="T41" fmla="*/ 2147483647 h 139"/>
              <a:gd name="T42" fmla="*/ 2147483647 w 69"/>
              <a:gd name="T43" fmla="*/ 2147483647 h 139"/>
              <a:gd name="T44" fmla="*/ 2147483647 w 69"/>
              <a:gd name="T45" fmla="*/ 2147483647 h 139"/>
              <a:gd name="T46" fmla="*/ 2147483647 w 69"/>
              <a:gd name="T47" fmla="*/ 2147483647 h 139"/>
              <a:gd name="T48" fmla="*/ 2147483647 w 69"/>
              <a:gd name="T49" fmla="*/ 2147483647 h 139"/>
              <a:gd name="T50" fmla="*/ 2147483647 w 69"/>
              <a:gd name="T51" fmla="*/ 2147483647 h 139"/>
              <a:gd name="T52" fmla="*/ 2147483647 w 69"/>
              <a:gd name="T53" fmla="*/ 2147483647 h 139"/>
              <a:gd name="T54" fmla="*/ 2147483647 w 69"/>
              <a:gd name="T55" fmla="*/ 2147483647 h 139"/>
              <a:gd name="T56" fmla="*/ 2147483647 w 69"/>
              <a:gd name="T57" fmla="*/ 2147483647 h 139"/>
              <a:gd name="T58" fmla="*/ 2147483647 w 69"/>
              <a:gd name="T59" fmla="*/ 2147483647 h 139"/>
              <a:gd name="T60" fmla="*/ 2147483647 w 69"/>
              <a:gd name="T61" fmla="*/ 2147483647 h 139"/>
              <a:gd name="T62" fmla="*/ 2147483647 w 69"/>
              <a:gd name="T63" fmla="*/ 2147483647 h 139"/>
              <a:gd name="T64" fmla="*/ 2147483647 w 69"/>
              <a:gd name="T65" fmla="*/ 0 h 1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"/>
              <a:gd name="T100" fmla="*/ 0 h 139"/>
              <a:gd name="T101" fmla="*/ 69 w 69"/>
              <a:gd name="T102" fmla="*/ 139 h 1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" h="139">
                <a:moveTo>
                  <a:pt x="34" y="0"/>
                </a:moveTo>
                <a:lnTo>
                  <a:pt x="27" y="1"/>
                </a:lnTo>
                <a:lnTo>
                  <a:pt x="21" y="6"/>
                </a:lnTo>
                <a:lnTo>
                  <a:pt x="14" y="11"/>
                </a:lnTo>
                <a:lnTo>
                  <a:pt x="9" y="21"/>
                </a:lnTo>
                <a:lnTo>
                  <a:pt x="6" y="31"/>
                </a:lnTo>
                <a:lnTo>
                  <a:pt x="3" y="42"/>
                </a:lnTo>
                <a:lnTo>
                  <a:pt x="0" y="55"/>
                </a:lnTo>
                <a:lnTo>
                  <a:pt x="0" y="70"/>
                </a:lnTo>
                <a:lnTo>
                  <a:pt x="0" y="83"/>
                </a:lnTo>
                <a:lnTo>
                  <a:pt x="3" y="96"/>
                </a:lnTo>
                <a:lnTo>
                  <a:pt x="6" y="107"/>
                </a:lnTo>
                <a:lnTo>
                  <a:pt x="9" y="118"/>
                </a:lnTo>
                <a:lnTo>
                  <a:pt x="14" y="127"/>
                </a:lnTo>
                <a:lnTo>
                  <a:pt x="21" y="133"/>
                </a:lnTo>
                <a:lnTo>
                  <a:pt x="27" y="136"/>
                </a:lnTo>
                <a:lnTo>
                  <a:pt x="34" y="138"/>
                </a:lnTo>
                <a:lnTo>
                  <a:pt x="40" y="136"/>
                </a:lnTo>
                <a:lnTo>
                  <a:pt x="47" y="133"/>
                </a:lnTo>
                <a:lnTo>
                  <a:pt x="53" y="127"/>
                </a:lnTo>
                <a:lnTo>
                  <a:pt x="58" y="118"/>
                </a:lnTo>
                <a:lnTo>
                  <a:pt x="63" y="107"/>
                </a:lnTo>
                <a:lnTo>
                  <a:pt x="66" y="96"/>
                </a:lnTo>
                <a:lnTo>
                  <a:pt x="68" y="83"/>
                </a:lnTo>
                <a:lnTo>
                  <a:pt x="68" y="70"/>
                </a:lnTo>
                <a:lnTo>
                  <a:pt x="68" y="55"/>
                </a:lnTo>
                <a:lnTo>
                  <a:pt x="66" y="42"/>
                </a:lnTo>
                <a:lnTo>
                  <a:pt x="63" y="31"/>
                </a:lnTo>
                <a:lnTo>
                  <a:pt x="58" y="21"/>
                </a:lnTo>
                <a:lnTo>
                  <a:pt x="53" y="11"/>
                </a:lnTo>
                <a:lnTo>
                  <a:pt x="47" y="6"/>
                </a:lnTo>
                <a:lnTo>
                  <a:pt x="40" y="1"/>
                </a:lnTo>
                <a:lnTo>
                  <a:pt x="34" y="0"/>
                </a:lnTo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4" name="Freeform 96"/>
          <p:cNvSpPr>
            <a:spLocks/>
          </p:cNvSpPr>
          <p:nvPr/>
        </p:nvSpPr>
        <p:spPr bwMode="auto">
          <a:xfrm>
            <a:off x="2809875" y="3913188"/>
            <a:ext cx="63500" cy="117475"/>
          </a:xfrm>
          <a:custGeom>
            <a:avLst/>
            <a:gdLst>
              <a:gd name="T0" fmla="*/ 2147483647 w 40"/>
              <a:gd name="T1" fmla="*/ 2147483647 h 74"/>
              <a:gd name="T2" fmla="*/ 2147483647 w 40"/>
              <a:gd name="T3" fmla="*/ 2147483647 h 74"/>
              <a:gd name="T4" fmla="*/ 2147483647 w 40"/>
              <a:gd name="T5" fmla="*/ 2147483647 h 74"/>
              <a:gd name="T6" fmla="*/ 2147483647 w 40"/>
              <a:gd name="T7" fmla="*/ 2147483647 h 74"/>
              <a:gd name="T8" fmla="*/ 2147483647 w 40"/>
              <a:gd name="T9" fmla="*/ 2147483647 h 74"/>
              <a:gd name="T10" fmla="*/ 2147483647 w 40"/>
              <a:gd name="T11" fmla="*/ 2147483647 h 74"/>
              <a:gd name="T12" fmla="*/ 2147483647 w 40"/>
              <a:gd name="T13" fmla="*/ 2147483647 h 74"/>
              <a:gd name="T14" fmla="*/ 2147483647 w 40"/>
              <a:gd name="T15" fmla="*/ 2147483647 h 74"/>
              <a:gd name="T16" fmla="*/ 2147483647 w 40"/>
              <a:gd name="T17" fmla="*/ 2147483647 h 74"/>
              <a:gd name="T18" fmla="*/ 2147483647 w 40"/>
              <a:gd name="T19" fmla="*/ 0 h 74"/>
              <a:gd name="T20" fmla="*/ 2147483647 w 40"/>
              <a:gd name="T21" fmla="*/ 2147483647 h 74"/>
              <a:gd name="T22" fmla="*/ 2147483647 w 40"/>
              <a:gd name="T23" fmla="*/ 2147483647 h 74"/>
              <a:gd name="T24" fmla="*/ 2147483647 w 40"/>
              <a:gd name="T25" fmla="*/ 2147483647 h 74"/>
              <a:gd name="T26" fmla="*/ 2147483647 w 40"/>
              <a:gd name="T27" fmla="*/ 2147483647 h 74"/>
              <a:gd name="T28" fmla="*/ 2147483647 w 40"/>
              <a:gd name="T29" fmla="*/ 2147483647 h 74"/>
              <a:gd name="T30" fmla="*/ 2147483647 w 40"/>
              <a:gd name="T31" fmla="*/ 2147483647 h 74"/>
              <a:gd name="T32" fmla="*/ 2147483647 w 40"/>
              <a:gd name="T33" fmla="*/ 2147483647 h 74"/>
              <a:gd name="T34" fmla="*/ 0 w 40"/>
              <a:gd name="T35" fmla="*/ 2147483647 h 74"/>
              <a:gd name="T36" fmla="*/ 2147483647 w 40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74"/>
              <a:gd name="T59" fmla="*/ 40 w 40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74">
                <a:moveTo>
                  <a:pt x="8" y="73"/>
                </a:moveTo>
                <a:lnTo>
                  <a:pt x="10" y="60"/>
                </a:lnTo>
                <a:lnTo>
                  <a:pt x="11" y="47"/>
                </a:lnTo>
                <a:lnTo>
                  <a:pt x="14" y="35"/>
                </a:lnTo>
                <a:lnTo>
                  <a:pt x="18" y="26"/>
                </a:lnTo>
                <a:lnTo>
                  <a:pt x="23" y="17"/>
                </a:lnTo>
                <a:lnTo>
                  <a:pt x="29" y="13"/>
                </a:lnTo>
                <a:lnTo>
                  <a:pt x="34" y="8"/>
                </a:lnTo>
                <a:lnTo>
                  <a:pt x="39" y="8"/>
                </a:lnTo>
                <a:lnTo>
                  <a:pt x="39" y="0"/>
                </a:lnTo>
                <a:lnTo>
                  <a:pt x="31" y="1"/>
                </a:lnTo>
                <a:lnTo>
                  <a:pt x="23" y="6"/>
                </a:lnTo>
                <a:lnTo>
                  <a:pt x="16" y="13"/>
                </a:lnTo>
                <a:lnTo>
                  <a:pt x="11" y="22"/>
                </a:lnTo>
                <a:lnTo>
                  <a:pt x="6" y="32"/>
                </a:lnTo>
                <a:lnTo>
                  <a:pt x="3" y="45"/>
                </a:lnTo>
                <a:lnTo>
                  <a:pt x="1" y="58"/>
                </a:lnTo>
                <a:lnTo>
                  <a:pt x="0" y="73"/>
                </a:lnTo>
                <a:lnTo>
                  <a:pt x="8" y="7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5" name="Freeform 97"/>
          <p:cNvSpPr>
            <a:spLocks/>
          </p:cNvSpPr>
          <p:nvPr/>
        </p:nvSpPr>
        <p:spPr bwMode="auto">
          <a:xfrm>
            <a:off x="2809875" y="4029075"/>
            <a:ext cx="63500" cy="117475"/>
          </a:xfrm>
          <a:custGeom>
            <a:avLst/>
            <a:gdLst>
              <a:gd name="T0" fmla="*/ 2147483647 w 40"/>
              <a:gd name="T1" fmla="*/ 2147483647 h 74"/>
              <a:gd name="T2" fmla="*/ 2147483647 w 40"/>
              <a:gd name="T3" fmla="*/ 2147483647 h 74"/>
              <a:gd name="T4" fmla="*/ 2147483647 w 40"/>
              <a:gd name="T5" fmla="*/ 2147483647 h 74"/>
              <a:gd name="T6" fmla="*/ 2147483647 w 40"/>
              <a:gd name="T7" fmla="*/ 2147483647 h 74"/>
              <a:gd name="T8" fmla="*/ 2147483647 w 40"/>
              <a:gd name="T9" fmla="*/ 2147483647 h 74"/>
              <a:gd name="T10" fmla="*/ 2147483647 w 40"/>
              <a:gd name="T11" fmla="*/ 2147483647 h 74"/>
              <a:gd name="T12" fmla="*/ 2147483647 w 40"/>
              <a:gd name="T13" fmla="*/ 2147483647 h 74"/>
              <a:gd name="T14" fmla="*/ 2147483647 w 40"/>
              <a:gd name="T15" fmla="*/ 2147483647 h 74"/>
              <a:gd name="T16" fmla="*/ 2147483647 w 40"/>
              <a:gd name="T17" fmla="*/ 0 h 74"/>
              <a:gd name="T18" fmla="*/ 0 w 40"/>
              <a:gd name="T19" fmla="*/ 0 h 74"/>
              <a:gd name="T20" fmla="*/ 2147483647 w 40"/>
              <a:gd name="T21" fmla="*/ 2147483647 h 74"/>
              <a:gd name="T22" fmla="*/ 2147483647 w 40"/>
              <a:gd name="T23" fmla="*/ 2147483647 h 74"/>
              <a:gd name="T24" fmla="*/ 2147483647 w 40"/>
              <a:gd name="T25" fmla="*/ 2147483647 h 74"/>
              <a:gd name="T26" fmla="*/ 2147483647 w 40"/>
              <a:gd name="T27" fmla="*/ 2147483647 h 74"/>
              <a:gd name="T28" fmla="*/ 2147483647 w 40"/>
              <a:gd name="T29" fmla="*/ 2147483647 h 74"/>
              <a:gd name="T30" fmla="*/ 2147483647 w 40"/>
              <a:gd name="T31" fmla="*/ 2147483647 h 74"/>
              <a:gd name="T32" fmla="*/ 2147483647 w 40"/>
              <a:gd name="T33" fmla="*/ 2147483647 h 74"/>
              <a:gd name="T34" fmla="*/ 2147483647 w 40"/>
              <a:gd name="T35" fmla="*/ 2147483647 h 74"/>
              <a:gd name="T36" fmla="*/ 2147483647 w 40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74"/>
              <a:gd name="T59" fmla="*/ 40 w 40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74">
                <a:moveTo>
                  <a:pt x="39" y="63"/>
                </a:moveTo>
                <a:lnTo>
                  <a:pt x="34" y="63"/>
                </a:lnTo>
                <a:lnTo>
                  <a:pt x="29" y="60"/>
                </a:lnTo>
                <a:lnTo>
                  <a:pt x="23" y="53"/>
                </a:lnTo>
                <a:lnTo>
                  <a:pt x="18" y="45"/>
                </a:lnTo>
                <a:lnTo>
                  <a:pt x="14" y="37"/>
                </a:lnTo>
                <a:lnTo>
                  <a:pt x="11" y="26"/>
                </a:lnTo>
                <a:lnTo>
                  <a:pt x="10" y="13"/>
                </a:lnTo>
                <a:lnTo>
                  <a:pt x="8" y="0"/>
                </a:lnTo>
                <a:lnTo>
                  <a:pt x="0" y="0"/>
                </a:lnTo>
                <a:lnTo>
                  <a:pt x="1" y="14"/>
                </a:lnTo>
                <a:lnTo>
                  <a:pt x="3" y="27"/>
                </a:lnTo>
                <a:lnTo>
                  <a:pt x="6" y="39"/>
                </a:lnTo>
                <a:lnTo>
                  <a:pt x="11" y="50"/>
                </a:lnTo>
                <a:lnTo>
                  <a:pt x="16" y="58"/>
                </a:lnTo>
                <a:lnTo>
                  <a:pt x="23" y="66"/>
                </a:lnTo>
                <a:lnTo>
                  <a:pt x="31" y="70"/>
                </a:lnTo>
                <a:lnTo>
                  <a:pt x="39" y="73"/>
                </a:lnTo>
                <a:lnTo>
                  <a:pt x="39" y="6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6" name="Freeform 98"/>
          <p:cNvSpPr>
            <a:spLocks/>
          </p:cNvSpPr>
          <p:nvPr/>
        </p:nvSpPr>
        <p:spPr bwMode="auto">
          <a:xfrm>
            <a:off x="2871788" y="4029075"/>
            <a:ext cx="63500" cy="117475"/>
          </a:xfrm>
          <a:custGeom>
            <a:avLst/>
            <a:gdLst>
              <a:gd name="T0" fmla="*/ 2147483647 w 40"/>
              <a:gd name="T1" fmla="*/ 0 h 74"/>
              <a:gd name="T2" fmla="*/ 2147483647 w 40"/>
              <a:gd name="T3" fmla="*/ 2147483647 h 74"/>
              <a:gd name="T4" fmla="*/ 2147483647 w 40"/>
              <a:gd name="T5" fmla="*/ 2147483647 h 74"/>
              <a:gd name="T6" fmla="*/ 2147483647 w 40"/>
              <a:gd name="T7" fmla="*/ 2147483647 h 74"/>
              <a:gd name="T8" fmla="*/ 2147483647 w 40"/>
              <a:gd name="T9" fmla="*/ 2147483647 h 74"/>
              <a:gd name="T10" fmla="*/ 2147483647 w 40"/>
              <a:gd name="T11" fmla="*/ 2147483647 h 74"/>
              <a:gd name="T12" fmla="*/ 2147483647 w 40"/>
              <a:gd name="T13" fmla="*/ 2147483647 h 74"/>
              <a:gd name="T14" fmla="*/ 2147483647 w 40"/>
              <a:gd name="T15" fmla="*/ 2147483647 h 74"/>
              <a:gd name="T16" fmla="*/ 0 w 40"/>
              <a:gd name="T17" fmla="*/ 2147483647 h 74"/>
              <a:gd name="T18" fmla="*/ 0 w 40"/>
              <a:gd name="T19" fmla="*/ 2147483647 h 74"/>
              <a:gd name="T20" fmla="*/ 2147483647 w 40"/>
              <a:gd name="T21" fmla="*/ 2147483647 h 74"/>
              <a:gd name="T22" fmla="*/ 2147483647 w 40"/>
              <a:gd name="T23" fmla="*/ 2147483647 h 74"/>
              <a:gd name="T24" fmla="*/ 2147483647 w 40"/>
              <a:gd name="T25" fmla="*/ 2147483647 h 74"/>
              <a:gd name="T26" fmla="*/ 2147483647 w 40"/>
              <a:gd name="T27" fmla="*/ 2147483647 h 74"/>
              <a:gd name="T28" fmla="*/ 2147483647 w 40"/>
              <a:gd name="T29" fmla="*/ 2147483647 h 74"/>
              <a:gd name="T30" fmla="*/ 2147483647 w 40"/>
              <a:gd name="T31" fmla="*/ 2147483647 h 74"/>
              <a:gd name="T32" fmla="*/ 2147483647 w 40"/>
              <a:gd name="T33" fmla="*/ 2147483647 h 74"/>
              <a:gd name="T34" fmla="*/ 2147483647 w 40"/>
              <a:gd name="T35" fmla="*/ 0 h 74"/>
              <a:gd name="T36" fmla="*/ 2147483647 w 40"/>
              <a:gd name="T37" fmla="*/ 0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74"/>
              <a:gd name="T59" fmla="*/ 40 w 40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74">
                <a:moveTo>
                  <a:pt x="31" y="0"/>
                </a:moveTo>
                <a:lnTo>
                  <a:pt x="29" y="13"/>
                </a:lnTo>
                <a:lnTo>
                  <a:pt x="27" y="26"/>
                </a:lnTo>
                <a:lnTo>
                  <a:pt x="24" y="37"/>
                </a:lnTo>
                <a:lnTo>
                  <a:pt x="21" y="45"/>
                </a:lnTo>
                <a:lnTo>
                  <a:pt x="16" y="53"/>
                </a:lnTo>
                <a:lnTo>
                  <a:pt x="11" y="60"/>
                </a:lnTo>
                <a:lnTo>
                  <a:pt x="5" y="63"/>
                </a:lnTo>
                <a:lnTo>
                  <a:pt x="0" y="63"/>
                </a:lnTo>
                <a:lnTo>
                  <a:pt x="0" y="73"/>
                </a:lnTo>
                <a:lnTo>
                  <a:pt x="8" y="70"/>
                </a:lnTo>
                <a:lnTo>
                  <a:pt x="16" y="66"/>
                </a:lnTo>
                <a:lnTo>
                  <a:pt x="23" y="58"/>
                </a:lnTo>
                <a:lnTo>
                  <a:pt x="29" y="50"/>
                </a:lnTo>
                <a:lnTo>
                  <a:pt x="32" y="39"/>
                </a:lnTo>
                <a:lnTo>
                  <a:pt x="36" y="27"/>
                </a:lnTo>
                <a:lnTo>
                  <a:pt x="39" y="14"/>
                </a:lnTo>
                <a:lnTo>
                  <a:pt x="39" y="0"/>
                </a:lnTo>
                <a:lnTo>
                  <a:pt x="31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7" name="Freeform 99"/>
          <p:cNvSpPr>
            <a:spLocks/>
          </p:cNvSpPr>
          <p:nvPr/>
        </p:nvSpPr>
        <p:spPr bwMode="auto">
          <a:xfrm>
            <a:off x="2871788" y="3913188"/>
            <a:ext cx="63500" cy="117475"/>
          </a:xfrm>
          <a:custGeom>
            <a:avLst/>
            <a:gdLst>
              <a:gd name="T0" fmla="*/ 0 w 40"/>
              <a:gd name="T1" fmla="*/ 2147483647 h 74"/>
              <a:gd name="T2" fmla="*/ 2147483647 w 40"/>
              <a:gd name="T3" fmla="*/ 2147483647 h 74"/>
              <a:gd name="T4" fmla="*/ 2147483647 w 40"/>
              <a:gd name="T5" fmla="*/ 2147483647 h 74"/>
              <a:gd name="T6" fmla="*/ 2147483647 w 40"/>
              <a:gd name="T7" fmla="*/ 2147483647 h 74"/>
              <a:gd name="T8" fmla="*/ 2147483647 w 40"/>
              <a:gd name="T9" fmla="*/ 2147483647 h 74"/>
              <a:gd name="T10" fmla="*/ 2147483647 w 40"/>
              <a:gd name="T11" fmla="*/ 2147483647 h 74"/>
              <a:gd name="T12" fmla="*/ 2147483647 w 40"/>
              <a:gd name="T13" fmla="*/ 2147483647 h 74"/>
              <a:gd name="T14" fmla="*/ 2147483647 w 40"/>
              <a:gd name="T15" fmla="*/ 2147483647 h 74"/>
              <a:gd name="T16" fmla="*/ 2147483647 w 40"/>
              <a:gd name="T17" fmla="*/ 2147483647 h 74"/>
              <a:gd name="T18" fmla="*/ 2147483647 w 40"/>
              <a:gd name="T19" fmla="*/ 2147483647 h 74"/>
              <a:gd name="T20" fmla="*/ 2147483647 w 40"/>
              <a:gd name="T21" fmla="*/ 2147483647 h 74"/>
              <a:gd name="T22" fmla="*/ 2147483647 w 40"/>
              <a:gd name="T23" fmla="*/ 2147483647 h 74"/>
              <a:gd name="T24" fmla="*/ 2147483647 w 40"/>
              <a:gd name="T25" fmla="*/ 2147483647 h 74"/>
              <a:gd name="T26" fmla="*/ 2147483647 w 40"/>
              <a:gd name="T27" fmla="*/ 2147483647 h 74"/>
              <a:gd name="T28" fmla="*/ 2147483647 w 40"/>
              <a:gd name="T29" fmla="*/ 2147483647 h 74"/>
              <a:gd name="T30" fmla="*/ 2147483647 w 40"/>
              <a:gd name="T31" fmla="*/ 2147483647 h 74"/>
              <a:gd name="T32" fmla="*/ 2147483647 w 40"/>
              <a:gd name="T33" fmla="*/ 2147483647 h 74"/>
              <a:gd name="T34" fmla="*/ 0 w 40"/>
              <a:gd name="T35" fmla="*/ 0 h 74"/>
              <a:gd name="T36" fmla="*/ 0 w 40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74"/>
              <a:gd name="T59" fmla="*/ 40 w 40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74">
                <a:moveTo>
                  <a:pt x="0" y="8"/>
                </a:moveTo>
                <a:lnTo>
                  <a:pt x="5" y="8"/>
                </a:lnTo>
                <a:lnTo>
                  <a:pt x="11" y="13"/>
                </a:lnTo>
                <a:lnTo>
                  <a:pt x="16" y="17"/>
                </a:lnTo>
                <a:lnTo>
                  <a:pt x="21" y="26"/>
                </a:lnTo>
                <a:lnTo>
                  <a:pt x="24" y="35"/>
                </a:lnTo>
                <a:lnTo>
                  <a:pt x="27" y="47"/>
                </a:lnTo>
                <a:lnTo>
                  <a:pt x="29" y="60"/>
                </a:lnTo>
                <a:lnTo>
                  <a:pt x="31" y="73"/>
                </a:lnTo>
                <a:lnTo>
                  <a:pt x="39" y="73"/>
                </a:lnTo>
                <a:lnTo>
                  <a:pt x="39" y="58"/>
                </a:lnTo>
                <a:lnTo>
                  <a:pt x="36" y="45"/>
                </a:lnTo>
                <a:lnTo>
                  <a:pt x="32" y="32"/>
                </a:lnTo>
                <a:lnTo>
                  <a:pt x="29" y="22"/>
                </a:lnTo>
                <a:lnTo>
                  <a:pt x="23" y="13"/>
                </a:lnTo>
                <a:lnTo>
                  <a:pt x="16" y="6"/>
                </a:lnTo>
                <a:lnTo>
                  <a:pt x="8" y="1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8" name="Freeform 100"/>
          <p:cNvSpPr>
            <a:spLocks/>
          </p:cNvSpPr>
          <p:nvPr/>
        </p:nvSpPr>
        <p:spPr bwMode="auto">
          <a:xfrm>
            <a:off x="3341688" y="4327525"/>
            <a:ext cx="146050" cy="285750"/>
          </a:xfrm>
          <a:custGeom>
            <a:avLst/>
            <a:gdLst>
              <a:gd name="T0" fmla="*/ 2147483647 w 92"/>
              <a:gd name="T1" fmla="*/ 0 h 180"/>
              <a:gd name="T2" fmla="*/ 2147483647 w 92"/>
              <a:gd name="T3" fmla="*/ 0 h 180"/>
              <a:gd name="T4" fmla="*/ 2147483647 w 92"/>
              <a:gd name="T5" fmla="*/ 2147483647 h 180"/>
              <a:gd name="T6" fmla="*/ 2147483647 w 92"/>
              <a:gd name="T7" fmla="*/ 2147483647 h 180"/>
              <a:gd name="T8" fmla="*/ 2147483647 w 92"/>
              <a:gd name="T9" fmla="*/ 2147483647 h 180"/>
              <a:gd name="T10" fmla="*/ 2147483647 w 92"/>
              <a:gd name="T11" fmla="*/ 2147483647 h 180"/>
              <a:gd name="T12" fmla="*/ 2147483647 w 92"/>
              <a:gd name="T13" fmla="*/ 2147483647 h 180"/>
              <a:gd name="T14" fmla="*/ 2147483647 w 92"/>
              <a:gd name="T15" fmla="*/ 2147483647 h 180"/>
              <a:gd name="T16" fmla="*/ 2147483647 w 92"/>
              <a:gd name="T17" fmla="*/ 2147483647 h 180"/>
              <a:gd name="T18" fmla="*/ 2147483647 w 92"/>
              <a:gd name="T19" fmla="*/ 2147483647 h 180"/>
              <a:gd name="T20" fmla="*/ 0 w 92"/>
              <a:gd name="T21" fmla="*/ 2147483647 h 180"/>
              <a:gd name="T22" fmla="*/ 2147483647 w 92"/>
              <a:gd name="T23" fmla="*/ 2147483647 h 180"/>
              <a:gd name="T24" fmla="*/ 2147483647 w 92"/>
              <a:gd name="T25" fmla="*/ 2147483647 h 180"/>
              <a:gd name="T26" fmla="*/ 2147483647 w 92"/>
              <a:gd name="T27" fmla="*/ 2147483647 h 180"/>
              <a:gd name="T28" fmla="*/ 2147483647 w 92"/>
              <a:gd name="T29" fmla="*/ 2147483647 h 180"/>
              <a:gd name="T30" fmla="*/ 2147483647 w 92"/>
              <a:gd name="T31" fmla="*/ 2147483647 h 180"/>
              <a:gd name="T32" fmla="*/ 2147483647 w 92"/>
              <a:gd name="T33" fmla="*/ 2147483647 h 180"/>
              <a:gd name="T34" fmla="*/ 2147483647 w 92"/>
              <a:gd name="T35" fmla="*/ 2147483647 h 180"/>
              <a:gd name="T36" fmla="*/ 2147483647 w 92"/>
              <a:gd name="T37" fmla="*/ 2147483647 h 180"/>
              <a:gd name="T38" fmla="*/ 2147483647 w 92"/>
              <a:gd name="T39" fmla="*/ 2147483647 h 180"/>
              <a:gd name="T40" fmla="*/ 2147483647 w 92"/>
              <a:gd name="T41" fmla="*/ 2147483647 h 180"/>
              <a:gd name="T42" fmla="*/ 2147483647 w 92"/>
              <a:gd name="T43" fmla="*/ 2147483647 h 180"/>
              <a:gd name="T44" fmla="*/ 2147483647 w 92"/>
              <a:gd name="T45" fmla="*/ 2147483647 h 180"/>
              <a:gd name="T46" fmla="*/ 2147483647 w 92"/>
              <a:gd name="T47" fmla="*/ 2147483647 h 180"/>
              <a:gd name="T48" fmla="*/ 2147483647 w 92"/>
              <a:gd name="T49" fmla="*/ 2147483647 h 180"/>
              <a:gd name="T50" fmla="*/ 2147483647 w 92"/>
              <a:gd name="T51" fmla="*/ 2147483647 h 180"/>
              <a:gd name="T52" fmla="*/ 2147483647 w 92"/>
              <a:gd name="T53" fmla="*/ 2147483647 h 180"/>
              <a:gd name="T54" fmla="*/ 2147483647 w 92"/>
              <a:gd name="T55" fmla="*/ 2147483647 h 180"/>
              <a:gd name="T56" fmla="*/ 2147483647 w 92"/>
              <a:gd name="T57" fmla="*/ 2147483647 h 180"/>
              <a:gd name="T58" fmla="*/ 2147483647 w 92"/>
              <a:gd name="T59" fmla="*/ 2147483647 h 180"/>
              <a:gd name="T60" fmla="*/ 2147483647 w 92"/>
              <a:gd name="T61" fmla="*/ 2147483647 h 180"/>
              <a:gd name="T62" fmla="*/ 2147483647 w 92"/>
              <a:gd name="T63" fmla="*/ 2147483647 h 180"/>
              <a:gd name="T64" fmla="*/ 2147483647 w 92"/>
              <a:gd name="T65" fmla="*/ 2147483647 h 180"/>
              <a:gd name="T66" fmla="*/ 2147483647 w 92"/>
              <a:gd name="T67" fmla="*/ 2147483647 h 180"/>
              <a:gd name="T68" fmla="*/ 2147483647 w 92"/>
              <a:gd name="T69" fmla="*/ 2147483647 h 180"/>
              <a:gd name="T70" fmla="*/ 2147483647 w 92"/>
              <a:gd name="T71" fmla="*/ 2147483647 h 180"/>
              <a:gd name="T72" fmla="*/ 2147483647 w 92"/>
              <a:gd name="T73" fmla="*/ 2147483647 h 180"/>
              <a:gd name="T74" fmla="*/ 2147483647 w 92"/>
              <a:gd name="T75" fmla="*/ 2147483647 h 180"/>
              <a:gd name="T76" fmla="*/ 2147483647 w 92"/>
              <a:gd name="T77" fmla="*/ 2147483647 h 180"/>
              <a:gd name="T78" fmla="*/ 2147483647 w 92"/>
              <a:gd name="T79" fmla="*/ 0 h 180"/>
              <a:gd name="T80" fmla="*/ 2147483647 w 92"/>
              <a:gd name="T81" fmla="*/ 0 h 1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180"/>
              <a:gd name="T125" fmla="*/ 92 w 92"/>
              <a:gd name="T126" fmla="*/ 180 h 18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180">
                <a:moveTo>
                  <a:pt x="45" y="0"/>
                </a:moveTo>
                <a:lnTo>
                  <a:pt x="40" y="0"/>
                </a:lnTo>
                <a:lnTo>
                  <a:pt x="35" y="2"/>
                </a:lnTo>
                <a:lnTo>
                  <a:pt x="32" y="5"/>
                </a:lnTo>
                <a:lnTo>
                  <a:pt x="27" y="8"/>
                </a:lnTo>
                <a:lnTo>
                  <a:pt x="19" y="17"/>
                </a:lnTo>
                <a:lnTo>
                  <a:pt x="13" y="26"/>
                </a:lnTo>
                <a:lnTo>
                  <a:pt x="8" y="41"/>
                </a:lnTo>
                <a:lnTo>
                  <a:pt x="3" y="56"/>
                </a:lnTo>
                <a:lnTo>
                  <a:pt x="1" y="72"/>
                </a:lnTo>
                <a:lnTo>
                  <a:pt x="0" y="90"/>
                </a:lnTo>
                <a:lnTo>
                  <a:pt x="1" y="109"/>
                </a:lnTo>
                <a:lnTo>
                  <a:pt x="3" y="125"/>
                </a:lnTo>
                <a:lnTo>
                  <a:pt x="8" y="140"/>
                </a:lnTo>
                <a:lnTo>
                  <a:pt x="13" y="153"/>
                </a:lnTo>
                <a:lnTo>
                  <a:pt x="19" y="164"/>
                </a:lnTo>
                <a:lnTo>
                  <a:pt x="27" y="173"/>
                </a:lnTo>
                <a:lnTo>
                  <a:pt x="32" y="176"/>
                </a:lnTo>
                <a:lnTo>
                  <a:pt x="35" y="177"/>
                </a:lnTo>
                <a:lnTo>
                  <a:pt x="40" y="179"/>
                </a:lnTo>
                <a:lnTo>
                  <a:pt x="45" y="179"/>
                </a:lnTo>
                <a:lnTo>
                  <a:pt x="50" y="179"/>
                </a:lnTo>
                <a:lnTo>
                  <a:pt x="53" y="177"/>
                </a:lnTo>
                <a:lnTo>
                  <a:pt x="58" y="176"/>
                </a:lnTo>
                <a:lnTo>
                  <a:pt x="63" y="173"/>
                </a:lnTo>
                <a:lnTo>
                  <a:pt x="69" y="164"/>
                </a:lnTo>
                <a:lnTo>
                  <a:pt x="76" y="153"/>
                </a:lnTo>
                <a:lnTo>
                  <a:pt x="82" y="140"/>
                </a:lnTo>
                <a:lnTo>
                  <a:pt x="86" y="125"/>
                </a:lnTo>
                <a:lnTo>
                  <a:pt x="89" y="109"/>
                </a:lnTo>
                <a:lnTo>
                  <a:pt x="91" y="90"/>
                </a:lnTo>
                <a:lnTo>
                  <a:pt x="89" y="72"/>
                </a:lnTo>
                <a:lnTo>
                  <a:pt x="86" y="56"/>
                </a:lnTo>
                <a:lnTo>
                  <a:pt x="82" y="41"/>
                </a:lnTo>
                <a:lnTo>
                  <a:pt x="76" y="26"/>
                </a:lnTo>
                <a:lnTo>
                  <a:pt x="69" y="17"/>
                </a:lnTo>
                <a:lnTo>
                  <a:pt x="63" y="8"/>
                </a:lnTo>
                <a:lnTo>
                  <a:pt x="58" y="5"/>
                </a:lnTo>
                <a:lnTo>
                  <a:pt x="53" y="2"/>
                </a:lnTo>
                <a:lnTo>
                  <a:pt x="50" y="0"/>
                </a:lnTo>
                <a:lnTo>
                  <a:pt x="45" y="0"/>
                </a:lnTo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9" name="Freeform 101"/>
          <p:cNvSpPr>
            <a:spLocks/>
          </p:cNvSpPr>
          <p:nvPr/>
        </p:nvSpPr>
        <p:spPr bwMode="auto">
          <a:xfrm>
            <a:off x="3335338" y="4322763"/>
            <a:ext cx="79375" cy="149225"/>
          </a:xfrm>
          <a:custGeom>
            <a:avLst/>
            <a:gdLst>
              <a:gd name="T0" fmla="*/ 2147483647 w 50"/>
              <a:gd name="T1" fmla="*/ 2147483647 h 94"/>
              <a:gd name="T2" fmla="*/ 2147483647 w 50"/>
              <a:gd name="T3" fmla="*/ 2147483647 h 94"/>
              <a:gd name="T4" fmla="*/ 2147483647 w 50"/>
              <a:gd name="T5" fmla="*/ 2147483647 h 94"/>
              <a:gd name="T6" fmla="*/ 2147483647 w 50"/>
              <a:gd name="T7" fmla="*/ 2147483647 h 94"/>
              <a:gd name="T8" fmla="*/ 2147483647 w 50"/>
              <a:gd name="T9" fmla="*/ 2147483647 h 94"/>
              <a:gd name="T10" fmla="*/ 2147483647 w 50"/>
              <a:gd name="T11" fmla="*/ 2147483647 h 94"/>
              <a:gd name="T12" fmla="*/ 2147483647 w 50"/>
              <a:gd name="T13" fmla="*/ 2147483647 h 94"/>
              <a:gd name="T14" fmla="*/ 2147483647 w 50"/>
              <a:gd name="T15" fmla="*/ 2147483647 h 94"/>
              <a:gd name="T16" fmla="*/ 2147483647 w 50"/>
              <a:gd name="T17" fmla="*/ 2147483647 h 94"/>
              <a:gd name="T18" fmla="*/ 2147483647 w 50"/>
              <a:gd name="T19" fmla="*/ 2147483647 h 94"/>
              <a:gd name="T20" fmla="*/ 2147483647 w 50"/>
              <a:gd name="T21" fmla="*/ 2147483647 h 94"/>
              <a:gd name="T22" fmla="*/ 2147483647 w 50"/>
              <a:gd name="T23" fmla="*/ 0 h 94"/>
              <a:gd name="T24" fmla="*/ 2147483647 w 50"/>
              <a:gd name="T25" fmla="*/ 0 h 94"/>
              <a:gd name="T26" fmla="*/ 2147483647 w 50"/>
              <a:gd name="T27" fmla="*/ 2147483647 h 94"/>
              <a:gd name="T28" fmla="*/ 2147483647 w 50"/>
              <a:gd name="T29" fmla="*/ 2147483647 h 94"/>
              <a:gd name="T30" fmla="*/ 2147483647 w 50"/>
              <a:gd name="T31" fmla="*/ 2147483647 h 94"/>
              <a:gd name="T32" fmla="*/ 2147483647 w 50"/>
              <a:gd name="T33" fmla="*/ 2147483647 h 94"/>
              <a:gd name="T34" fmla="*/ 2147483647 w 50"/>
              <a:gd name="T35" fmla="*/ 2147483647 h 94"/>
              <a:gd name="T36" fmla="*/ 2147483647 w 50"/>
              <a:gd name="T37" fmla="*/ 2147483647 h 94"/>
              <a:gd name="T38" fmla="*/ 2147483647 w 50"/>
              <a:gd name="T39" fmla="*/ 2147483647 h 94"/>
              <a:gd name="T40" fmla="*/ 0 w 50"/>
              <a:gd name="T41" fmla="*/ 2147483647 h 94"/>
              <a:gd name="T42" fmla="*/ 0 w 50"/>
              <a:gd name="T43" fmla="*/ 2147483647 h 94"/>
              <a:gd name="T44" fmla="*/ 2147483647 w 50"/>
              <a:gd name="T45" fmla="*/ 2147483647 h 9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"/>
              <a:gd name="T70" fmla="*/ 0 h 94"/>
              <a:gd name="T71" fmla="*/ 50 w 50"/>
              <a:gd name="T72" fmla="*/ 94 h 9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" h="94">
                <a:moveTo>
                  <a:pt x="8" y="93"/>
                </a:moveTo>
                <a:lnTo>
                  <a:pt x="8" y="76"/>
                </a:lnTo>
                <a:lnTo>
                  <a:pt x="12" y="59"/>
                </a:lnTo>
                <a:lnTo>
                  <a:pt x="17" y="44"/>
                </a:lnTo>
                <a:lnTo>
                  <a:pt x="21" y="33"/>
                </a:lnTo>
                <a:lnTo>
                  <a:pt x="28" y="21"/>
                </a:lnTo>
                <a:lnTo>
                  <a:pt x="34" y="13"/>
                </a:lnTo>
                <a:lnTo>
                  <a:pt x="38" y="11"/>
                </a:lnTo>
                <a:lnTo>
                  <a:pt x="41" y="10"/>
                </a:lnTo>
                <a:lnTo>
                  <a:pt x="46" y="8"/>
                </a:lnTo>
                <a:lnTo>
                  <a:pt x="49" y="8"/>
                </a:lnTo>
                <a:lnTo>
                  <a:pt x="49" y="0"/>
                </a:lnTo>
                <a:lnTo>
                  <a:pt x="44" y="0"/>
                </a:lnTo>
                <a:lnTo>
                  <a:pt x="38" y="2"/>
                </a:lnTo>
                <a:lnTo>
                  <a:pt x="33" y="3"/>
                </a:lnTo>
                <a:lnTo>
                  <a:pt x="28" y="8"/>
                </a:lnTo>
                <a:lnTo>
                  <a:pt x="20" y="16"/>
                </a:lnTo>
                <a:lnTo>
                  <a:pt x="13" y="28"/>
                </a:lnTo>
                <a:lnTo>
                  <a:pt x="8" y="42"/>
                </a:lnTo>
                <a:lnTo>
                  <a:pt x="4" y="57"/>
                </a:lnTo>
                <a:lnTo>
                  <a:pt x="0" y="75"/>
                </a:lnTo>
                <a:lnTo>
                  <a:pt x="0" y="93"/>
                </a:lnTo>
                <a:lnTo>
                  <a:pt x="8" y="9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0" name="Freeform 102"/>
          <p:cNvSpPr>
            <a:spLocks/>
          </p:cNvSpPr>
          <p:nvPr/>
        </p:nvSpPr>
        <p:spPr bwMode="auto">
          <a:xfrm>
            <a:off x="3335338" y="4470400"/>
            <a:ext cx="79375" cy="150813"/>
          </a:xfrm>
          <a:custGeom>
            <a:avLst/>
            <a:gdLst>
              <a:gd name="T0" fmla="*/ 2147483647 w 50"/>
              <a:gd name="T1" fmla="*/ 2147483647 h 95"/>
              <a:gd name="T2" fmla="*/ 2147483647 w 50"/>
              <a:gd name="T3" fmla="*/ 2147483647 h 95"/>
              <a:gd name="T4" fmla="*/ 2147483647 w 50"/>
              <a:gd name="T5" fmla="*/ 2147483647 h 95"/>
              <a:gd name="T6" fmla="*/ 2147483647 w 50"/>
              <a:gd name="T7" fmla="*/ 2147483647 h 95"/>
              <a:gd name="T8" fmla="*/ 2147483647 w 50"/>
              <a:gd name="T9" fmla="*/ 2147483647 h 95"/>
              <a:gd name="T10" fmla="*/ 2147483647 w 50"/>
              <a:gd name="T11" fmla="*/ 2147483647 h 95"/>
              <a:gd name="T12" fmla="*/ 2147483647 w 50"/>
              <a:gd name="T13" fmla="*/ 2147483647 h 95"/>
              <a:gd name="T14" fmla="*/ 2147483647 w 50"/>
              <a:gd name="T15" fmla="*/ 2147483647 h 95"/>
              <a:gd name="T16" fmla="*/ 2147483647 w 50"/>
              <a:gd name="T17" fmla="*/ 2147483647 h 95"/>
              <a:gd name="T18" fmla="*/ 2147483647 w 50"/>
              <a:gd name="T19" fmla="*/ 2147483647 h 95"/>
              <a:gd name="T20" fmla="*/ 2147483647 w 50"/>
              <a:gd name="T21" fmla="*/ 0 h 95"/>
              <a:gd name="T22" fmla="*/ 0 w 50"/>
              <a:gd name="T23" fmla="*/ 0 h 95"/>
              <a:gd name="T24" fmla="*/ 0 w 50"/>
              <a:gd name="T25" fmla="*/ 2147483647 h 95"/>
              <a:gd name="T26" fmla="*/ 2147483647 w 50"/>
              <a:gd name="T27" fmla="*/ 2147483647 h 95"/>
              <a:gd name="T28" fmla="*/ 2147483647 w 50"/>
              <a:gd name="T29" fmla="*/ 2147483647 h 95"/>
              <a:gd name="T30" fmla="*/ 2147483647 w 50"/>
              <a:gd name="T31" fmla="*/ 2147483647 h 95"/>
              <a:gd name="T32" fmla="*/ 2147483647 w 50"/>
              <a:gd name="T33" fmla="*/ 2147483647 h 95"/>
              <a:gd name="T34" fmla="*/ 2147483647 w 50"/>
              <a:gd name="T35" fmla="*/ 2147483647 h 95"/>
              <a:gd name="T36" fmla="*/ 2147483647 w 50"/>
              <a:gd name="T37" fmla="*/ 2147483647 h 95"/>
              <a:gd name="T38" fmla="*/ 2147483647 w 50"/>
              <a:gd name="T39" fmla="*/ 2147483647 h 95"/>
              <a:gd name="T40" fmla="*/ 2147483647 w 50"/>
              <a:gd name="T41" fmla="*/ 2147483647 h 95"/>
              <a:gd name="T42" fmla="*/ 2147483647 w 50"/>
              <a:gd name="T43" fmla="*/ 2147483647 h 95"/>
              <a:gd name="T44" fmla="*/ 2147483647 w 50"/>
              <a:gd name="T45" fmla="*/ 2147483647 h 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"/>
              <a:gd name="T70" fmla="*/ 0 h 95"/>
              <a:gd name="T71" fmla="*/ 50 w 50"/>
              <a:gd name="T72" fmla="*/ 95 h 9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" h="95">
                <a:moveTo>
                  <a:pt x="49" y="84"/>
                </a:moveTo>
                <a:lnTo>
                  <a:pt x="46" y="84"/>
                </a:lnTo>
                <a:lnTo>
                  <a:pt x="41" y="84"/>
                </a:lnTo>
                <a:lnTo>
                  <a:pt x="38" y="81"/>
                </a:lnTo>
                <a:lnTo>
                  <a:pt x="34" y="79"/>
                </a:lnTo>
                <a:lnTo>
                  <a:pt x="28" y="71"/>
                </a:lnTo>
                <a:lnTo>
                  <a:pt x="21" y="61"/>
                </a:lnTo>
                <a:lnTo>
                  <a:pt x="17" y="48"/>
                </a:lnTo>
                <a:lnTo>
                  <a:pt x="12" y="34"/>
                </a:lnTo>
                <a:lnTo>
                  <a:pt x="8" y="18"/>
                </a:lnTo>
                <a:lnTo>
                  <a:pt x="8" y="0"/>
                </a:lnTo>
                <a:lnTo>
                  <a:pt x="0" y="0"/>
                </a:lnTo>
                <a:lnTo>
                  <a:pt x="0" y="19"/>
                </a:lnTo>
                <a:lnTo>
                  <a:pt x="4" y="35"/>
                </a:lnTo>
                <a:lnTo>
                  <a:pt x="8" y="52"/>
                </a:lnTo>
                <a:lnTo>
                  <a:pt x="13" y="65"/>
                </a:lnTo>
                <a:lnTo>
                  <a:pt x="20" y="76"/>
                </a:lnTo>
                <a:lnTo>
                  <a:pt x="28" y="86"/>
                </a:lnTo>
                <a:lnTo>
                  <a:pt x="33" y="89"/>
                </a:lnTo>
                <a:lnTo>
                  <a:pt x="38" y="91"/>
                </a:lnTo>
                <a:lnTo>
                  <a:pt x="44" y="92"/>
                </a:lnTo>
                <a:lnTo>
                  <a:pt x="49" y="94"/>
                </a:lnTo>
                <a:lnTo>
                  <a:pt x="49" y="8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1" name="Freeform 103"/>
          <p:cNvSpPr>
            <a:spLocks/>
          </p:cNvSpPr>
          <p:nvPr/>
        </p:nvSpPr>
        <p:spPr bwMode="auto">
          <a:xfrm>
            <a:off x="3413125" y="4470400"/>
            <a:ext cx="79375" cy="150813"/>
          </a:xfrm>
          <a:custGeom>
            <a:avLst/>
            <a:gdLst>
              <a:gd name="T0" fmla="*/ 2147483647 w 50"/>
              <a:gd name="T1" fmla="*/ 0 h 95"/>
              <a:gd name="T2" fmla="*/ 2147483647 w 50"/>
              <a:gd name="T3" fmla="*/ 2147483647 h 95"/>
              <a:gd name="T4" fmla="*/ 2147483647 w 50"/>
              <a:gd name="T5" fmla="*/ 2147483647 h 95"/>
              <a:gd name="T6" fmla="*/ 2147483647 w 50"/>
              <a:gd name="T7" fmla="*/ 2147483647 h 95"/>
              <a:gd name="T8" fmla="*/ 2147483647 w 50"/>
              <a:gd name="T9" fmla="*/ 2147483647 h 95"/>
              <a:gd name="T10" fmla="*/ 2147483647 w 50"/>
              <a:gd name="T11" fmla="*/ 2147483647 h 95"/>
              <a:gd name="T12" fmla="*/ 2147483647 w 50"/>
              <a:gd name="T13" fmla="*/ 2147483647 h 95"/>
              <a:gd name="T14" fmla="*/ 2147483647 w 50"/>
              <a:gd name="T15" fmla="*/ 2147483647 h 95"/>
              <a:gd name="T16" fmla="*/ 2147483647 w 50"/>
              <a:gd name="T17" fmla="*/ 2147483647 h 95"/>
              <a:gd name="T18" fmla="*/ 2147483647 w 50"/>
              <a:gd name="T19" fmla="*/ 2147483647 h 95"/>
              <a:gd name="T20" fmla="*/ 0 w 50"/>
              <a:gd name="T21" fmla="*/ 2147483647 h 95"/>
              <a:gd name="T22" fmla="*/ 0 w 50"/>
              <a:gd name="T23" fmla="*/ 2147483647 h 95"/>
              <a:gd name="T24" fmla="*/ 2147483647 w 50"/>
              <a:gd name="T25" fmla="*/ 2147483647 h 95"/>
              <a:gd name="T26" fmla="*/ 2147483647 w 50"/>
              <a:gd name="T27" fmla="*/ 2147483647 h 95"/>
              <a:gd name="T28" fmla="*/ 2147483647 w 50"/>
              <a:gd name="T29" fmla="*/ 2147483647 h 95"/>
              <a:gd name="T30" fmla="*/ 2147483647 w 50"/>
              <a:gd name="T31" fmla="*/ 2147483647 h 95"/>
              <a:gd name="T32" fmla="*/ 2147483647 w 50"/>
              <a:gd name="T33" fmla="*/ 2147483647 h 95"/>
              <a:gd name="T34" fmla="*/ 2147483647 w 50"/>
              <a:gd name="T35" fmla="*/ 2147483647 h 95"/>
              <a:gd name="T36" fmla="*/ 2147483647 w 50"/>
              <a:gd name="T37" fmla="*/ 2147483647 h 95"/>
              <a:gd name="T38" fmla="*/ 2147483647 w 50"/>
              <a:gd name="T39" fmla="*/ 2147483647 h 95"/>
              <a:gd name="T40" fmla="*/ 2147483647 w 50"/>
              <a:gd name="T41" fmla="*/ 2147483647 h 95"/>
              <a:gd name="T42" fmla="*/ 2147483647 w 50"/>
              <a:gd name="T43" fmla="*/ 0 h 95"/>
              <a:gd name="T44" fmla="*/ 2147483647 w 50"/>
              <a:gd name="T45" fmla="*/ 0 h 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"/>
              <a:gd name="T70" fmla="*/ 0 h 95"/>
              <a:gd name="T71" fmla="*/ 50 w 50"/>
              <a:gd name="T72" fmla="*/ 95 h 9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" h="95">
                <a:moveTo>
                  <a:pt x="41" y="0"/>
                </a:moveTo>
                <a:lnTo>
                  <a:pt x="39" y="18"/>
                </a:lnTo>
                <a:lnTo>
                  <a:pt x="37" y="34"/>
                </a:lnTo>
                <a:lnTo>
                  <a:pt x="33" y="48"/>
                </a:lnTo>
                <a:lnTo>
                  <a:pt x="28" y="61"/>
                </a:lnTo>
                <a:lnTo>
                  <a:pt x="21" y="71"/>
                </a:lnTo>
                <a:lnTo>
                  <a:pt x="15" y="79"/>
                </a:lnTo>
                <a:lnTo>
                  <a:pt x="11" y="81"/>
                </a:lnTo>
                <a:lnTo>
                  <a:pt x="7" y="84"/>
                </a:lnTo>
                <a:lnTo>
                  <a:pt x="3" y="84"/>
                </a:lnTo>
                <a:lnTo>
                  <a:pt x="0" y="84"/>
                </a:lnTo>
                <a:lnTo>
                  <a:pt x="0" y="94"/>
                </a:lnTo>
                <a:lnTo>
                  <a:pt x="5" y="92"/>
                </a:lnTo>
                <a:lnTo>
                  <a:pt x="10" y="91"/>
                </a:lnTo>
                <a:lnTo>
                  <a:pt x="15" y="89"/>
                </a:lnTo>
                <a:lnTo>
                  <a:pt x="20" y="86"/>
                </a:lnTo>
                <a:lnTo>
                  <a:pt x="28" y="76"/>
                </a:lnTo>
                <a:lnTo>
                  <a:pt x="36" y="65"/>
                </a:lnTo>
                <a:lnTo>
                  <a:pt x="41" y="52"/>
                </a:lnTo>
                <a:lnTo>
                  <a:pt x="46" y="35"/>
                </a:lnTo>
                <a:lnTo>
                  <a:pt x="49" y="19"/>
                </a:lnTo>
                <a:lnTo>
                  <a:pt x="49" y="0"/>
                </a:lnTo>
                <a:lnTo>
                  <a:pt x="41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2" name="Freeform 104"/>
          <p:cNvSpPr>
            <a:spLocks/>
          </p:cNvSpPr>
          <p:nvPr/>
        </p:nvSpPr>
        <p:spPr bwMode="auto">
          <a:xfrm>
            <a:off x="3413125" y="4322763"/>
            <a:ext cx="79375" cy="149225"/>
          </a:xfrm>
          <a:custGeom>
            <a:avLst/>
            <a:gdLst>
              <a:gd name="T0" fmla="*/ 0 w 50"/>
              <a:gd name="T1" fmla="*/ 2147483647 h 94"/>
              <a:gd name="T2" fmla="*/ 2147483647 w 50"/>
              <a:gd name="T3" fmla="*/ 2147483647 h 94"/>
              <a:gd name="T4" fmla="*/ 2147483647 w 50"/>
              <a:gd name="T5" fmla="*/ 2147483647 h 94"/>
              <a:gd name="T6" fmla="*/ 2147483647 w 50"/>
              <a:gd name="T7" fmla="*/ 2147483647 h 94"/>
              <a:gd name="T8" fmla="*/ 2147483647 w 50"/>
              <a:gd name="T9" fmla="*/ 2147483647 h 94"/>
              <a:gd name="T10" fmla="*/ 2147483647 w 50"/>
              <a:gd name="T11" fmla="*/ 2147483647 h 94"/>
              <a:gd name="T12" fmla="*/ 2147483647 w 50"/>
              <a:gd name="T13" fmla="*/ 2147483647 h 94"/>
              <a:gd name="T14" fmla="*/ 2147483647 w 50"/>
              <a:gd name="T15" fmla="*/ 2147483647 h 94"/>
              <a:gd name="T16" fmla="*/ 2147483647 w 50"/>
              <a:gd name="T17" fmla="*/ 2147483647 h 94"/>
              <a:gd name="T18" fmla="*/ 2147483647 w 50"/>
              <a:gd name="T19" fmla="*/ 2147483647 h 94"/>
              <a:gd name="T20" fmla="*/ 2147483647 w 50"/>
              <a:gd name="T21" fmla="*/ 2147483647 h 94"/>
              <a:gd name="T22" fmla="*/ 2147483647 w 50"/>
              <a:gd name="T23" fmla="*/ 2147483647 h 94"/>
              <a:gd name="T24" fmla="*/ 2147483647 w 50"/>
              <a:gd name="T25" fmla="*/ 2147483647 h 94"/>
              <a:gd name="T26" fmla="*/ 2147483647 w 50"/>
              <a:gd name="T27" fmla="*/ 2147483647 h 94"/>
              <a:gd name="T28" fmla="*/ 2147483647 w 50"/>
              <a:gd name="T29" fmla="*/ 2147483647 h 94"/>
              <a:gd name="T30" fmla="*/ 2147483647 w 50"/>
              <a:gd name="T31" fmla="*/ 2147483647 h 94"/>
              <a:gd name="T32" fmla="*/ 2147483647 w 50"/>
              <a:gd name="T33" fmla="*/ 2147483647 h 94"/>
              <a:gd name="T34" fmla="*/ 2147483647 w 50"/>
              <a:gd name="T35" fmla="*/ 2147483647 h 94"/>
              <a:gd name="T36" fmla="*/ 2147483647 w 50"/>
              <a:gd name="T37" fmla="*/ 2147483647 h 94"/>
              <a:gd name="T38" fmla="*/ 2147483647 w 50"/>
              <a:gd name="T39" fmla="*/ 2147483647 h 94"/>
              <a:gd name="T40" fmla="*/ 2147483647 w 50"/>
              <a:gd name="T41" fmla="*/ 0 h 94"/>
              <a:gd name="T42" fmla="*/ 0 w 50"/>
              <a:gd name="T43" fmla="*/ 0 h 94"/>
              <a:gd name="T44" fmla="*/ 0 w 50"/>
              <a:gd name="T45" fmla="*/ 2147483647 h 9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"/>
              <a:gd name="T70" fmla="*/ 0 h 94"/>
              <a:gd name="T71" fmla="*/ 50 w 50"/>
              <a:gd name="T72" fmla="*/ 94 h 9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" h="94">
                <a:moveTo>
                  <a:pt x="0" y="8"/>
                </a:moveTo>
                <a:lnTo>
                  <a:pt x="3" y="8"/>
                </a:lnTo>
                <a:lnTo>
                  <a:pt x="7" y="10"/>
                </a:lnTo>
                <a:lnTo>
                  <a:pt x="11" y="11"/>
                </a:lnTo>
                <a:lnTo>
                  <a:pt x="15" y="13"/>
                </a:lnTo>
                <a:lnTo>
                  <a:pt x="21" y="21"/>
                </a:lnTo>
                <a:lnTo>
                  <a:pt x="28" y="33"/>
                </a:lnTo>
                <a:lnTo>
                  <a:pt x="33" y="44"/>
                </a:lnTo>
                <a:lnTo>
                  <a:pt x="37" y="60"/>
                </a:lnTo>
                <a:lnTo>
                  <a:pt x="39" y="76"/>
                </a:lnTo>
                <a:lnTo>
                  <a:pt x="41" y="93"/>
                </a:lnTo>
                <a:lnTo>
                  <a:pt x="49" y="93"/>
                </a:lnTo>
                <a:lnTo>
                  <a:pt x="49" y="75"/>
                </a:lnTo>
                <a:lnTo>
                  <a:pt x="46" y="57"/>
                </a:lnTo>
                <a:lnTo>
                  <a:pt x="41" y="42"/>
                </a:lnTo>
                <a:lnTo>
                  <a:pt x="36" y="28"/>
                </a:lnTo>
                <a:lnTo>
                  <a:pt x="28" y="16"/>
                </a:lnTo>
                <a:lnTo>
                  <a:pt x="20" y="8"/>
                </a:lnTo>
                <a:lnTo>
                  <a:pt x="15" y="3"/>
                </a:lnTo>
                <a:lnTo>
                  <a:pt x="10" y="2"/>
                </a:ln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3" name="Freeform 105"/>
          <p:cNvSpPr>
            <a:spLocks/>
          </p:cNvSpPr>
          <p:nvPr/>
        </p:nvSpPr>
        <p:spPr bwMode="auto">
          <a:xfrm>
            <a:off x="2846388" y="4768850"/>
            <a:ext cx="134937" cy="268288"/>
          </a:xfrm>
          <a:custGeom>
            <a:avLst/>
            <a:gdLst>
              <a:gd name="T0" fmla="*/ 2147483647 w 85"/>
              <a:gd name="T1" fmla="*/ 0 h 169"/>
              <a:gd name="T2" fmla="*/ 2147483647 w 85"/>
              <a:gd name="T3" fmla="*/ 2147483647 h 169"/>
              <a:gd name="T4" fmla="*/ 2147483647 w 85"/>
              <a:gd name="T5" fmla="*/ 2147483647 h 169"/>
              <a:gd name="T6" fmla="*/ 2147483647 w 85"/>
              <a:gd name="T7" fmla="*/ 2147483647 h 169"/>
              <a:gd name="T8" fmla="*/ 2147483647 w 85"/>
              <a:gd name="T9" fmla="*/ 2147483647 h 169"/>
              <a:gd name="T10" fmla="*/ 2147483647 w 85"/>
              <a:gd name="T11" fmla="*/ 2147483647 h 169"/>
              <a:gd name="T12" fmla="*/ 2147483647 w 85"/>
              <a:gd name="T13" fmla="*/ 2147483647 h 169"/>
              <a:gd name="T14" fmla="*/ 2147483647 w 85"/>
              <a:gd name="T15" fmla="*/ 2147483647 h 169"/>
              <a:gd name="T16" fmla="*/ 0 w 85"/>
              <a:gd name="T17" fmla="*/ 2147483647 h 169"/>
              <a:gd name="T18" fmla="*/ 2147483647 w 85"/>
              <a:gd name="T19" fmla="*/ 2147483647 h 169"/>
              <a:gd name="T20" fmla="*/ 2147483647 w 85"/>
              <a:gd name="T21" fmla="*/ 2147483647 h 169"/>
              <a:gd name="T22" fmla="*/ 2147483647 w 85"/>
              <a:gd name="T23" fmla="*/ 2147483647 h 169"/>
              <a:gd name="T24" fmla="*/ 2147483647 w 85"/>
              <a:gd name="T25" fmla="*/ 2147483647 h 169"/>
              <a:gd name="T26" fmla="*/ 2147483647 w 85"/>
              <a:gd name="T27" fmla="*/ 2147483647 h 169"/>
              <a:gd name="T28" fmla="*/ 2147483647 w 85"/>
              <a:gd name="T29" fmla="*/ 2147483647 h 169"/>
              <a:gd name="T30" fmla="*/ 2147483647 w 85"/>
              <a:gd name="T31" fmla="*/ 2147483647 h 169"/>
              <a:gd name="T32" fmla="*/ 2147483647 w 85"/>
              <a:gd name="T33" fmla="*/ 2147483647 h 169"/>
              <a:gd name="T34" fmla="*/ 2147483647 w 85"/>
              <a:gd name="T35" fmla="*/ 2147483647 h 169"/>
              <a:gd name="T36" fmla="*/ 2147483647 w 85"/>
              <a:gd name="T37" fmla="*/ 2147483647 h 169"/>
              <a:gd name="T38" fmla="*/ 2147483647 w 85"/>
              <a:gd name="T39" fmla="*/ 2147483647 h 169"/>
              <a:gd name="T40" fmla="*/ 2147483647 w 85"/>
              <a:gd name="T41" fmla="*/ 2147483647 h 169"/>
              <a:gd name="T42" fmla="*/ 2147483647 w 85"/>
              <a:gd name="T43" fmla="*/ 2147483647 h 169"/>
              <a:gd name="T44" fmla="*/ 2147483647 w 85"/>
              <a:gd name="T45" fmla="*/ 2147483647 h 169"/>
              <a:gd name="T46" fmla="*/ 2147483647 w 85"/>
              <a:gd name="T47" fmla="*/ 2147483647 h 169"/>
              <a:gd name="T48" fmla="*/ 2147483647 w 85"/>
              <a:gd name="T49" fmla="*/ 2147483647 h 169"/>
              <a:gd name="T50" fmla="*/ 2147483647 w 85"/>
              <a:gd name="T51" fmla="*/ 2147483647 h 169"/>
              <a:gd name="T52" fmla="*/ 2147483647 w 85"/>
              <a:gd name="T53" fmla="*/ 2147483647 h 169"/>
              <a:gd name="T54" fmla="*/ 2147483647 w 85"/>
              <a:gd name="T55" fmla="*/ 2147483647 h 169"/>
              <a:gd name="T56" fmla="*/ 2147483647 w 85"/>
              <a:gd name="T57" fmla="*/ 2147483647 h 169"/>
              <a:gd name="T58" fmla="*/ 2147483647 w 85"/>
              <a:gd name="T59" fmla="*/ 2147483647 h 169"/>
              <a:gd name="T60" fmla="*/ 2147483647 w 85"/>
              <a:gd name="T61" fmla="*/ 2147483647 h 169"/>
              <a:gd name="T62" fmla="*/ 2147483647 w 85"/>
              <a:gd name="T63" fmla="*/ 2147483647 h 169"/>
              <a:gd name="T64" fmla="*/ 2147483647 w 85"/>
              <a:gd name="T65" fmla="*/ 0 h 1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5"/>
              <a:gd name="T100" fmla="*/ 0 h 169"/>
              <a:gd name="T101" fmla="*/ 85 w 85"/>
              <a:gd name="T102" fmla="*/ 169 h 1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5" h="169">
                <a:moveTo>
                  <a:pt x="42" y="0"/>
                </a:moveTo>
                <a:lnTo>
                  <a:pt x="34" y="2"/>
                </a:lnTo>
                <a:lnTo>
                  <a:pt x="26" y="7"/>
                </a:lnTo>
                <a:lnTo>
                  <a:pt x="17" y="15"/>
                </a:lnTo>
                <a:lnTo>
                  <a:pt x="13" y="25"/>
                </a:lnTo>
                <a:lnTo>
                  <a:pt x="6" y="38"/>
                </a:lnTo>
                <a:lnTo>
                  <a:pt x="3" y="51"/>
                </a:lnTo>
                <a:lnTo>
                  <a:pt x="1" y="67"/>
                </a:lnTo>
                <a:lnTo>
                  <a:pt x="0" y="83"/>
                </a:lnTo>
                <a:lnTo>
                  <a:pt x="1" y="101"/>
                </a:lnTo>
                <a:lnTo>
                  <a:pt x="3" y="116"/>
                </a:lnTo>
                <a:lnTo>
                  <a:pt x="6" y="130"/>
                </a:lnTo>
                <a:lnTo>
                  <a:pt x="13" y="143"/>
                </a:lnTo>
                <a:lnTo>
                  <a:pt x="17" y="153"/>
                </a:lnTo>
                <a:lnTo>
                  <a:pt x="26" y="161"/>
                </a:lnTo>
                <a:lnTo>
                  <a:pt x="34" y="166"/>
                </a:lnTo>
                <a:lnTo>
                  <a:pt x="42" y="168"/>
                </a:lnTo>
                <a:lnTo>
                  <a:pt x="50" y="166"/>
                </a:lnTo>
                <a:lnTo>
                  <a:pt x="58" y="161"/>
                </a:lnTo>
                <a:lnTo>
                  <a:pt x="65" y="153"/>
                </a:lnTo>
                <a:lnTo>
                  <a:pt x="71" y="143"/>
                </a:lnTo>
                <a:lnTo>
                  <a:pt x="76" y="130"/>
                </a:lnTo>
                <a:lnTo>
                  <a:pt x="81" y="116"/>
                </a:lnTo>
                <a:lnTo>
                  <a:pt x="82" y="101"/>
                </a:lnTo>
                <a:lnTo>
                  <a:pt x="84" y="83"/>
                </a:lnTo>
                <a:lnTo>
                  <a:pt x="82" y="67"/>
                </a:lnTo>
                <a:lnTo>
                  <a:pt x="81" y="51"/>
                </a:lnTo>
                <a:lnTo>
                  <a:pt x="76" y="38"/>
                </a:lnTo>
                <a:lnTo>
                  <a:pt x="71" y="25"/>
                </a:lnTo>
                <a:lnTo>
                  <a:pt x="65" y="15"/>
                </a:lnTo>
                <a:lnTo>
                  <a:pt x="58" y="7"/>
                </a:lnTo>
                <a:lnTo>
                  <a:pt x="50" y="2"/>
                </a:lnTo>
                <a:lnTo>
                  <a:pt x="42" y="0"/>
                </a:lnTo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4" name="Freeform 106"/>
          <p:cNvSpPr>
            <a:spLocks/>
          </p:cNvSpPr>
          <p:nvPr/>
        </p:nvSpPr>
        <p:spPr bwMode="auto">
          <a:xfrm>
            <a:off x="2838450" y="4760913"/>
            <a:ext cx="76200" cy="141287"/>
          </a:xfrm>
          <a:custGeom>
            <a:avLst/>
            <a:gdLst>
              <a:gd name="T0" fmla="*/ 2147483647 w 48"/>
              <a:gd name="T1" fmla="*/ 2147483647 h 89"/>
              <a:gd name="T2" fmla="*/ 2147483647 w 48"/>
              <a:gd name="T3" fmla="*/ 2147483647 h 89"/>
              <a:gd name="T4" fmla="*/ 2147483647 w 48"/>
              <a:gd name="T5" fmla="*/ 2147483647 h 89"/>
              <a:gd name="T6" fmla="*/ 2147483647 w 48"/>
              <a:gd name="T7" fmla="*/ 2147483647 h 89"/>
              <a:gd name="T8" fmla="*/ 2147483647 w 48"/>
              <a:gd name="T9" fmla="*/ 2147483647 h 89"/>
              <a:gd name="T10" fmla="*/ 2147483647 w 48"/>
              <a:gd name="T11" fmla="*/ 2147483647 h 89"/>
              <a:gd name="T12" fmla="*/ 2147483647 w 48"/>
              <a:gd name="T13" fmla="*/ 2147483647 h 89"/>
              <a:gd name="T14" fmla="*/ 2147483647 w 48"/>
              <a:gd name="T15" fmla="*/ 2147483647 h 89"/>
              <a:gd name="T16" fmla="*/ 2147483647 w 48"/>
              <a:gd name="T17" fmla="*/ 2147483647 h 89"/>
              <a:gd name="T18" fmla="*/ 2147483647 w 48"/>
              <a:gd name="T19" fmla="*/ 0 h 89"/>
              <a:gd name="T20" fmla="*/ 2147483647 w 48"/>
              <a:gd name="T21" fmla="*/ 2147483647 h 89"/>
              <a:gd name="T22" fmla="*/ 2147483647 w 48"/>
              <a:gd name="T23" fmla="*/ 2147483647 h 89"/>
              <a:gd name="T24" fmla="*/ 2147483647 w 48"/>
              <a:gd name="T25" fmla="*/ 2147483647 h 89"/>
              <a:gd name="T26" fmla="*/ 2147483647 w 48"/>
              <a:gd name="T27" fmla="*/ 2147483647 h 89"/>
              <a:gd name="T28" fmla="*/ 2147483647 w 48"/>
              <a:gd name="T29" fmla="*/ 2147483647 h 89"/>
              <a:gd name="T30" fmla="*/ 2147483647 w 48"/>
              <a:gd name="T31" fmla="*/ 2147483647 h 89"/>
              <a:gd name="T32" fmla="*/ 2147483647 w 48"/>
              <a:gd name="T33" fmla="*/ 2147483647 h 89"/>
              <a:gd name="T34" fmla="*/ 0 w 48"/>
              <a:gd name="T35" fmla="*/ 2147483647 h 89"/>
              <a:gd name="T36" fmla="*/ 2147483647 w 48"/>
              <a:gd name="T37" fmla="*/ 2147483647 h 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"/>
              <a:gd name="T58" fmla="*/ 0 h 89"/>
              <a:gd name="T59" fmla="*/ 48 w 48"/>
              <a:gd name="T60" fmla="*/ 89 h 8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" h="89">
                <a:moveTo>
                  <a:pt x="9" y="88"/>
                </a:moveTo>
                <a:lnTo>
                  <a:pt x="9" y="72"/>
                </a:lnTo>
                <a:lnTo>
                  <a:pt x="13" y="57"/>
                </a:lnTo>
                <a:lnTo>
                  <a:pt x="16" y="43"/>
                </a:lnTo>
                <a:lnTo>
                  <a:pt x="21" y="31"/>
                </a:lnTo>
                <a:lnTo>
                  <a:pt x="26" y="21"/>
                </a:lnTo>
                <a:lnTo>
                  <a:pt x="32" y="15"/>
                </a:lnTo>
                <a:lnTo>
                  <a:pt x="40" y="10"/>
                </a:lnTo>
                <a:lnTo>
                  <a:pt x="47" y="8"/>
                </a:lnTo>
                <a:lnTo>
                  <a:pt x="47" y="0"/>
                </a:lnTo>
                <a:lnTo>
                  <a:pt x="37" y="2"/>
                </a:lnTo>
                <a:lnTo>
                  <a:pt x="27" y="8"/>
                </a:lnTo>
                <a:lnTo>
                  <a:pt x="19" y="17"/>
                </a:lnTo>
                <a:lnTo>
                  <a:pt x="13" y="28"/>
                </a:lnTo>
                <a:lnTo>
                  <a:pt x="8" y="41"/>
                </a:lnTo>
                <a:lnTo>
                  <a:pt x="3" y="56"/>
                </a:lnTo>
                <a:lnTo>
                  <a:pt x="1" y="72"/>
                </a:lnTo>
                <a:lnTo>
                  <a:pt x="0" y="88"/>
                </a:lnTo>
                <a:lnTo>
                  <a:pt x="9" y="8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5" name="Freeform 107"/>
          <p:cNvSpPr>
            <a:spLocks/>
          </p:cNvSpPr>
          <p:nvPr/>
        </p:nvSpPr>
        <p:spPr bwMode="auto">
          <a:xfrm>
            <a:off x="2838450" y="4900613"/>
            <a:ext cx="76200" cy="141287"/>
          </a:xfrm>
          <a:custGeom>
            <a:avLst/>
            <a:gdLst>
              <a:gd name="T0" fmla="*/ 2147483647 w 48"/>
              <a:gd name="T1" fmla="*/ 2147483647 h 89"/>
              <a:gd name="T2" fmla="*/ 2147483647 w 48"/>
              <a:gd name="T3" fmla="*/ 2147483647 h 89"/>
              <a:gd name="T4" fmla="*/ 2147483647 w 48"/>
              <a:gd name="T5" fmla="*/ 2147483647 h 89"/>
              <a:gd name="T6" fmla="*/ 2147483647 w 48"/>
              <a:gd name="T7" fmla="*/ 2147483647 h 89"/>
              <a:gd name="T8" fmla="*/ 2147483647 w 48"/>
              <a:gd name="T9" fmla="*/ 2147483647 h 89"/>
              <a:gd name="T10" fmla="*/ 2147483647 w 48"/>
              <a:gd name="T11" fmla="*/ 2147483647 h 89"/>
              <a:gd name="T12" fmla="*/ 2147483647 w 48"/>
              <a:gd name="T13" fmla="*/ 2147483647 h 89"/>
              <a:gd name="T14" fmla="*/ 2147483647 w 48"/>
              <a:gd name="T15" fmla="*/ 2147483647 h 89"/>
              <a:gd name="T16" fmla="*/ 2147483647 w 48"/>
              <a:gd name="T17" fmla="*/ 0 h 89"/>
              <a:gd name="T18" fmla="*/ 0 w 48"/>
              <a:gd name="T19" fmla="*/ 0 h 89"/>
              <a:gd name="T20" fmla="*/ 2147483647 w 48"/>
              <a:gd name="T21" fmla="*/ 2147483647 h 89"/>
              <a:gd name="T22" fmla="*/ 2147483647 w 48"/>
              <a:gd name="T23" fmla="*/ 2147483647 h 89"/>
              <a:gd name="T24" fmla="*/ 2147483647 w 48"/>
              <a:gd name="T25" fmla="*/ 2147483647 h 89"/>
              <a:gd name="T26" fmla="*/ 2147483647 w 48"/>
              <a:gd name="T27" fmla="*/ 2147483647 h 89"/>
              <a:gd name="T28" fmla="*/ 2147483647 w 48"/>
              <a:gd name="T29" fmla="*/ 2147483647 h 89"/>
              <a:gd name="T30" fmla="*/ 2147483647 w 48"/>
              <a:gd name="T31" fmla="*/ 2147483647 h 89"/>
              <a:gd name="T32" fmla="*/ 2147483647 w 48"/>
              <a:gd name="T33" fmla="*/ 2147483647 h 89"/>
              <a:gd name="T34" fmla="*/ 2147483647 w 48"/>
              <a:gd name="T35" fmla="*/ 2147483647 h 89"/>
              <a:gd name="T36" fmla="*/ 2147483647 w 48"/>
              <a:gd name="T37" fmla="*/ 2147483647 h 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"/>
              <a:gd name="T58" fmla="*/ 0 h 89"/>
              <a:gd name="T59" fmla="*/ 48 w 48"/>
              <a:gd name="T60" fmla="*/ 89 h 8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" h="89">
                <a:moveTo>
                  <a:pt x="47" y="80"/>
                </a:moveTo>
                <a:lnTo>
                  <a:pt x="40" y="78"/>
                </a:lnTo>
                <a:lnTo>
                  <a:pt x="32" y="75"/>
                </a:lnTo>
                <a:lnTo>
                  <a:pt x="26" y="67"/>
                </a:lnTo>
                <a:lnTo>
                  <a:pt x="21" y="59"/>
                </a:lnTo>
                <a:lnTo>
                  <a:pt x="16" y="46"/>
                </a:lnTo>
                <a:lnTo>
                  <a:pt x="13" y="33"/>
                </a:lnTo>
                <a:lnTo>
                  <a:pt x="9" y="18"/>
                </a:lnTo>
                <a:lnTo>
                  <a:pt x="9" y="0"/>
                </a:lnTo>
                <a:lnTo>
                  <a:pt x="0" y="0"/>
                </a:lnTo>
                <a:lnTo>
                  <a:pt x="1" y="18"/>
                </a:lnTo>
                <a:lnTo>
                  <a:pt x="3" y="34"/>
                </a:lnTo>
                <a:lnTo>
                  <a:pt x="8" y="49"/>
                </a:lnTo>
                <a:lnTo>
                  <a:pt x="13" y="62"/>
                </a:lnTo>
                <a:lnTo>
                  <a:pt x="19" y="73"/>
                </a:lnTo>
                <a:lnTo>
                  <a:pt x="27" y="81"/>
                </a:lnTo>
                <a:lnTo>
                  <a:pt x="37" y="86"/>
                </a:lnTo>
                <a:lnTo>
                  <a:pt x="47" y="88"/>
                </a:lnTo>
                <a:lnTo>
                  <a:pt x="47" y="8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6" name="Freeform 108"/>
          <p:cNvSpPr>
            <a:spLocks/>
          </p:cNvSpPr>
          <p:nvPr/>
        </p:nvSpPr>
        <p:spPr bwMode="auto">
          <a:xfrm>
            <a:off x="2913063" y="4900613"/>
            <a:ext cx="73025" cy="141287"/>
          </a:xfrm>
          <a:custGeom>
            <a:avLst/>
            <a:gdLst>
              <a:gd name="T0" fmla="*/ 2147483647 w 46"/>
              <a:gd name="T1" fmla="*/ 0 h 89"/>
              <a:gd name="T2" fmla="*/ 2147483647 w 46"/>
              <a:gd name="T3" fmla="*/ 2147483647 h 89"/>
              <a:gd name="T4" fmla="*/ 2147483647 w 46"/>
              <a:gd name="T5" fmla="*/ 2147483647 h 89"/>
              <a:gd name="T6" fmla="*/ 2147483647 w 46"/>
              <a:gd name="T7" fmla="*/ 2147483647 h 89"/>
              <a:gd name="T8" fmla="*/ 2147483647 w 46"/>
              <a:gd name="T9" fmla="*/ 2147483647 h 89"/>
              <a:gd name="T10" fmla="*/ 2147483647 w 46"/>
              <a:gd name="T11" fmla="*/ 2147483647 h 89"/>
              <a:gd name="T12" fmla="*/ 2147483647 w 46"/>
              <a:gd name="T13" fmla="*/ 2147483647 h 89"/>
              <a:gd name="T14" fmla="*/ 2147483647 w 46"/>
              <a:gd name="T15" fmla="*/ 2147483647 h 89"/>
              <a:gd name="T16" fmla="*/ 0 w 46"/>
              <a:gd name="T17" fmla="*/ 2147483647 h 89"/>
              <a:gd name="T18" fmla="*/ 0 w 46"/>
              <a:gd name="T19" fmla="*/ 2147483647 h 89"/>
              <a:gd name="T20" fmla="*/ 2147483647 w 46"/>
              <a:gd name="T21" fmla="*/ 2147483647 h 89"/>
              <a:gd name="T22" fmla="*/ 2147483647 w 46"/>
              <a:gd name="T23" fmla="*/ 2147483647 h 89"/>
              <a:gd name="T24" fmla="*/ 2147483647 w 46"/>
              <a:gd name="T25" fmla="*/ 2147483647 h 89"/>
              <a:gd name="T26" fmla="*/ 2147483647 w 46"/>
              <a:gd name="T27" fmla="*/ 2147483647 h 89"/>
              <a:gd name="T28" fmla="*/ 2147483647 w 46"/>
              <a:gd name="T29" fmla="*/ 2147483647 h 89"/>
              <a:gd name="T30" fmla="*/ 2147483647 w 46"/>
              <a:gd name="T31" fmla="*/ 2147483647 h 89"/>
              <a:gd name="T32" fmla="*/ 2147483647 w 46"/>
              <a:gd name="T33" fmla="*/ 2147483647 h 89"/>
              <a:gd name="T34" fmla="*/ 2147483647 w 46"/>
              <a:gd name="T35" fmla="*/ 0 h 89"/>
              <a:gd name="T36" fmla="*/ 2147483647 w 46"/>
              <a:gd name="T37" fmla="*/ 0 h 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"/>
              <a:gd name="T58" fmla="*/ 0 h 89"/>
              <a:gd name="T59" fmla="*/ 46 w 46"/>
              <a:gd name="T60" fmla="*/ 89 h 8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" h="89">
                <a:moveTo>
                  <a:pt x="37" y="0"/>
                </a:moveTo>
                <a:lnTo>
                  <a:pt x="37" y="18"/>
                </a:lnTo>
                <a:lnTo>
                  <a:pt x="34" y="33"/>
                </a:lnTo>
                <a:lnTo>
                  <a:pt x="31" y="46"/>
                </a:lnTo>
                <a:lnTo>
                  <a:pt x="26" y="59"/>
                </a:lnTo>
                <a:lnTo>
                  <a:pt x="19" y="67"/>
                </a:lnTo>
                <a:lnTo>
                  <a:pt x="13" y="75"/>
                </a:lnTo>
                <a:lnTo>
                  <a:pt x="6" y="78"/>
                </a:lnTo>
                <a:lnTo>
                  <a:pt x="0" y="80"/>
                </a:lnTo>
                <a:lnTo>
                  <a:pt x="0" y="88"/>
                </a:lnTo>
                <a:lnTo>
                  <a:pt x="10" y="86"/>
                </a:lnTo>
                <a:lnTo>
                  <a:pt x="18" y="81"/>
                </a:lnTo>
                <a:lnTo>
                  <a:pt x="26" y="73"/>
                </a:lnTo>
                <a:lnTo>
                  <a:pt x="32" y="62"/>
                </a:lnTo>
                <a:lnTo>
                  <a:pt x="39" y="49"/>
                </a:lnTo>
                <a:lnTo>
                  <a:pt x="42" y="34"/>
                </a:lnTo>
                <a:lnTo>
                  <a:pt x="45" y="18"/>
                </a:lnTo>
                <a:lnTo>
                  <a:pt x="45" y="0"/>
                </a:lnTo>
                <a:lnTo>
                  <a:pt x="3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7" name="Freeform 109"/>
          <p:cNvSpPr>
            <a:spLocks/>
          </p:cNvSpPr>
          <p:nvPr/>
        </p:nvSpPr>
        <p:spPr bwMode="auto">
          <a:xfrm>
            <a:off x="2913063" y="4760913"/>
            <a:ext cx="73025" cy="141287"/>
          </a:xfrm>
          <a:custGeom>
            <a:avLst/>
            <a:gdLst>
              <a:gd name="T0" fmla="*/ 0 w 46"/>
              <a:gd name="T1" fmla="*/ 2147483647 h 89"/>
              <a:gd name="T2" fmla="*/ 2147483647 w 46"/>
              <a:gd name="T3" fmla="*/ 2147483647 h 89"/>
              <a:gd name="T4" fmla="*/ 2147483647 w 46"/>
              <a:gd name="T5" fmla="*/ 2147483647 h 89"/>
              <a:gd name="T6" fmla="*/ 2147483647 w 46"/>
              <a:gd name="T7" fmla="*/ 2147483647 h 89"/>
              <a:gd name="T8" fmla="*/ 2147483647 w 46"/>
              <a:gd name="T9" fmla="*/ 2147483647 h 89"/>
              <a:gd name="T10" fmla="*/ 2147483647 w 46"/>
              <a:gd name="T11" fmla="*/ 2147483647 h 89"/>
              <a:gd name="T12" fmla="*/ 2147483647 w 46"/>
              <a:gd name="T13" fmla="*/ 2147483647 h 89"/>
              <a:gd name="T14" fmla="*/ 2147483647 w 46"/>
              <a:gd name="T15" fmla="*/ 2147483647 h 89"/>
              <a:gd name="T16" fmla="*/ 2147483647 w 46"/>
              <a:gd name="T17" fmla="*/ 2147483647 h 89"/>
              <a:gd name="T18" fmla="*/ 2147483647 w 46"/>
              <a:gd name="T19" fmla="*/ 2147483647 h 89"/>
              <a:gd name="T20" fmla="*/ 2147483647 w 46"/>
              <a:gd name="T21" fmla="*/ 2147483647 h 89"/>
              <a:gd name="T22" fmla="*/ 2147483647 w 46"/>
              <a:gd name="T23" fmla="*/ 2147483647 h 89"/>
              <a:gd name="T24" fmla="*/ 2147483647 w 46"/>
              <a:gd name="T25" fmla="*/ 2147483647 h 89"/>
              <a:gd name="T26" fmla="*/ 2147483647 w 46"/>
              <a:gd name="T27" fmla="*/ 2147483647 h 89"/>
              <a:gd name="T28" fmla="*/ 2147483647 w 46"/>
              <a:gd name="T29" fmla="*/ 2147483647 h 89"/>
              <a:gd name="T30" fmla="*/ 2147483647 w 46"/>
              <a:gd name="T31" fmla="*/ 2147483647 h 89"/>
              <a:gd name="T32" fmla="*/ 2147483647 w 46"/>
              <a:gd name="T33" fmla="*/ 2147483647 h 89"/>
              <a:gd name="T34" fmla="*/ 0 w 46"/>
              <a:gd name="T35" fmla="*/ 0 h 89"/>
              <a:gd name="T36" fmla="*/ 0 w 46"/>
              <a:gd name="T37" fmla="*/ 2147483647 h 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"/>
              <a:gd name="T58" fmla="*/ 0 h 89"/>
              <a:gd name="T59" fmla="*/ 46 w 46"/>
              <a:gd name="T60" fmla="*/ 89 h 8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" h="89">
                <a:moveTo>
                  <a:pt x="0" y="8"/>
                </a:moveTo>
                <a:lnTo>
                  <a:pt x="6" y="10"/>
                </a:lnTo>
                <a:lnTo>
                  <a:pt x="13" y="15"/>
                </a:lnTo>
                <a:lnTo>
                  <a:pt x="19" y="21"/>
                </a:lnTo>
                <a:lnTo>
                  <a:pt x="26" y="31"/>
                </a:lnTo>
                <a:lnTo>
                  <a:pt x="31" y="43"/>
                </a:lnTo>
                <a:lnTo>
                  <a:pt x="34" y="57"/>
                </a:lnTo>
                <a:lnTo>
                  <a:pt x="37" y="72"/>
                </a:lnTo>
                <a:lnTo>
                  <a:pt x="37" y="88"/>
                </a:lnTo>
                <a:lnTo>
                  <a:pt x="45" y="88"/>
                </a:lnTo>
                <a:lnTo>
                  <a:pt x="45" y="72"/>
                </a:lnTo>
                <a:lnTo>
                  <a:pt x="42" y="56"/>
                </a:lnTo>
                <a:lnTo>
                  <a:pt x="39" y="41"/>
                </a:lnTo>
                <a:lnTo>
                  <a:pt x="32" y="28"/>
                </a:lnTo>
                <a:lnTo>
                  <a:pt x="26" y="17"/>
                </a:lnTo>
                <a:lnTo>
                  <a:pt x="18" y="8"/>
                </a:lnTo>
                <a:lnTo>
                  <a:pt x="10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8" name="Freeform 110"/>
          <p:cNvSpPr>
            <a:spLocks/>
          </p:cNvSpPr>
          <p:nvPr/>
        </p:nvSpPr>
        <p:spPr bwMode="auto">
          <a:xfrm>
            <a:off x="1827213" y="4335463"/>
            <a:ext cx="1649412" cy="749300"/>
          </a:xfrm>
          <a:custGeom>
            <a:avLst/>
            <a:gdLst>
              <a:gd name="T0" fmla="*/ 2147483647 w 1039"/>
              <a:gd name="T1" fmla="*/ 2147483647 h 472"/>
              <a:gd name="T2" fmla="*/ 0 w 1039"/>
              <a:gd name="T3" fmla="*/ 2147483647 h 472"/>
              <a:gd name="T4" fmla="*/ 2147483647 w 1039"/>
              <a:gd name="T5" fmla="*/ 2147483647 h 472"/>
              <a:gd name="T6" fmla="*/ 2147483647 w 1039"/>
              <a:gd name="T7" fmla="*/ 2147483647 h 472"/>
              <a:gd name="T8" fmla="*/ 2147483647 w 1039"/>
              <a:gd name="T9" fmla="*/ 2147483647 h 472"/>
              <a:gd name="T10" fmla="*/ 2147483647 w 1039"/>
              <a:gd name="T11" fmla="*/ 2147483647 h 472"/>
              <a:gd name="T12" fmla="*/ 2147483647 w 1039"/>
              <a:gd name="T13" fmla="*/ 2147483647 h 472"/>
              <a:gd name="T14" fmla="*/ 2147483647 w 1039"/>
              <a:gd name="T15" fmla="*/ 2147483647 h 472"/>
              <a:gd name="T16" fmla="*/ 2147483647 w 1039"/>
              <a:gd name="T17" fmla="*/ 2147483647 h 472"/>
              <a:gd name="T18" fmla="*/ 2147483647 w 1039"/>
              <a:gd name="T19" fmla="*/ 2147483647 h 472"/>
              <a:gd name="T20" fmla="*/ 2147483647 w 1039"/>
              <a:gd name="T21" fmla="*/ 2147483647 h 472"/>
              <a:gd name="T22" fmla="*/ 2147483647 w 1039"/>
              <a:gd name="T23" fmla="*/ 2147483647 h 472"/>
              <a:gd name="T24" fmla="*/ 2147483647 w 1039"/>
              <a:gd name="T25" fmla="*/ 2147483647 h 472"/>
              <a:gd name="T26" fmla="*/ 2147483647 w 1039"/>
              <a:gd name="T27" fmla="*/ 2147483647 h 472"/>
              <a:gd name="T28" fmla="*/ 2147483647 w 1039"/>
              <a:gd name="T29" fmla="*/ 0 h 472"/>
              <a:gd name="T30" fmla="*/ 2147483647 w 1039"/>
              <a:gd name="T31" fmla="*/ 0 h 472"/>
              <a:gd name="T32" fmla="*/ 2147483647 w 1039"/>
              <a:gd name="T33" fmla="*/ 0 h 472"/>
              <a:gd name="T34" fmla="*/ 2147483647 w 1039"/>
              <a:gd name="T35" fmla="*/ 2147483647 h 472"/>
              <a:gd name="T36" fmla="*/ 2147483647 w 1039"/>
              <a:gd name="T37" fmla="*/ 2147483647 h 4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9"/>
              <a:gd name="T58" fmla="*/ 0 h 472"/>
              <a:gd name="T59" fmla="*/ 1039 w 1039"/>
              <a:gd name="T60" fmla="*/ 472 h 4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9" h="472">
                <a:moveTo>
                  <a:pt x="216" y="211"/>
                </a:moveTo>
                <a:lnTo>
                  <a:pt x="0" y="442"/>
                </a:lnTo>
                <a:lnTo>
                  <a:pt x="373" y="471"/>
                </a:lnTo>
                <a:lnTo>
                  <a:pt x="305" y="367"/>
                </a:lnTo>
                <a:lnTo>
                  <a:pt x="1038" y="64"/>
                </a:lnTo>
                <a:lnTo>
                  <a:pt x="1035" y="52"/>
                </a:lnTo>
                <a:lnTo>
                  <a:pt x="1033" y="41"/>
                </a:lnTo>
                <a:lnTo>
                  <a:pt x="1030" y="28"/>
                </a:lnTo>
                <a:lnTo>
                  <a:pt x="1025" y="18"/>
                </a:lnTo>
                <a:lnTo>
                  <a:pt x="1022" y="13"/>
                </a:lnTo>
                <a:lnTo>
                  <a:pt x="1019" y="10"/>
                </a:lnTo>
                <a:lnTo>
                  <a:pt x="1015" y="7"/>
                </a:lnTo>
                <a:lnTo>
                  <a:pt x="1010" y="3"/>
                </a:lnTo>
                <a:lnTo>
                  <a:pt x="1006" y="2"/>
                </a:lnTo>
                <a:lnTo>
                  <a:pt x="999" y="0"/>
                </a:lnTo>
                <a:lnTo>
                  <a:pt x="991" y="0"/>
                </a:lnTo>
                <a:lnTo>
                  <a:pt x="983" y="0"/>
                </a:lnTo>
                <a:lnTo>
                  <a:pt x="261" y="293"/>
                </a:lnTo>
                <a:lnTo>
                  <a:pt x="216" y="211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19" name="Freeform 111"/>
          <p:cNvSpPr>
            <a:spLocks/>
          </p:cNvSpPr>
          <p:nvPr/>
        </p:nvSpPr>
        <p:spPr bwMode="auto">
          <a:xfrm>
            <a:off x="1827213" y="4335463"/>
            <a:ext cx="1649412" cy="749300"/>
          </a:xfrm>
          <a:custGeom>
            <a:avLst/>
            <a:gdLst>
              <a:gd name="T0" fmla="*/ 2147483647 w 1039"/>
              <a:gd name="T1" fmla="*/ 2147483647 h 472"/>
              <a:gd name="T2" fmla="*/ 0 w 1039"/>
              <a:gd name="T3" fmla="*/ 2147483647 h 472"/>
              <a:gd name="T4" fmla="*/ 2147483647 w 1039"/>
              <a:gd name="T5" fmla="*/ 2147483647 h 472"/>
              <a:gd name="T6" fmla="*/ 2147483647 w 1039"/>
              <a:gd name="T7" fmla="*/ 2147483647 h 472"/>
              <a:gd name="T8" fmla="*/ 2147483647 w 1039"/>
              <a:gd name="T9" fmla="*/ 2147483647 h 472"/>
              <a:gd name="T10" fmla="*/ 2147483647 w 1039"/>
              <a:gd name="T11" fmla="*/ 2147483647 h 472"/>
              <a:gd name="T12" fmla="*/ 2147483647 w 1039"/>
              <a:gd name="T13" fmla="*/ 2147483647 h 472"/>
              <a:gd name="T14" fmla="*/ 2147483647 w 1039"/>
              <a:gd name="T15" fmla="*/ 2147483647 h 472"/>
              <a:gd name="T16" fmla="*/ 2147483647 w 1039"/>
              <a:gd name="T17" fmla="*/ 2147483647 h 472"/>
              <a:gd name="T18" fmla="*/ 2147483647 w 1039"/>
              <a:gd name="T19" fmla="*/ 2147483647 h 472"/>
              <a:gd name="T20" fmla="*/ 2147483647 w 1039"/>
              <a:gd name="T21" fmla="*/ 2147483647 h 472"/>
              <a:gd name="T22" fmla="*/ 2147483647 w 1039"/>
              <a:gd name="T23" fmla="*/ 2147483647 h 472"/>
              <a:gd name="T24" fmla="*/ 2147483647 w 1039"/>
              <a:gd name="T25" fmla="*/ 2147483647 h 472"/>
              <a:gd name="T26" fmla="*/ 2147483647 w 1039"/>
              <a:gd name="T27" fmla="*/ 2147483647 h 472"/>
              <a:gd name="T28" fmla="*/ 2147483647 w 1039"/>
              <a:gd name="T29" fmla="*/ 0 h 472"/>
              <a:gd name="T30" fmla="*/ 2147483647 w 1039"/>
              <a:gd name="T31" fmla="*/ 0 h 472"/>
              <a:gd name="T32" fmla="*/ 2147483647 w 1039"/>
              <a:gd name="T33" fmla="*/ 0 h 472"/>
              <a:gd name="T34" fmla="*/ 2147483647 w 1039"/>
              <a:gd name="T35" fmla="*/ 2147483647 h 472"/>
              <a:gd name="T36" fmla="*/ 2147483647 w 1039"/>
              <a:gd name="T37" fmla="*/ 2147483647 h 4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9"/>
              <a:gd name="T58" fmla="*/ 0 h 472"/>
              <a:gd name="T59" fmla="*/ 1039 w 1039"/>
              <a:gd name="T60" fmla="*/ 472 h 4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9" h="472">
                <a:moveTo>
                  <a:pt x="216" y="211"/>
                </a:moveTo>
                <a:lnTo>
                  <a:pt x="0" y="442"/>
                </a:lnTo>
                <a:lnTo>
                  <a:pt x="373" y="471"/>
                </a:lnTo>
                <a:lnTo>
                  <a:pt x="305" y="367"/>
                </a:lnTo>
                <a:lnTo>
                  <a:pt x="1038" y="64"/>
                </a:lnTo>
                <a:lnTo>
                  <a:pt x="1035" y="52"/>
                </a:lnTo>
                <a:lnTo>
                  <a:pt x="1033" y="41"/>
                </a:lnTo>
                <a:lnTo>
                  <a:pt x="1030" y="28"/>
                </a:lnTo>
                <a:lnTo>
                  <a:pt x="1025" y="18"/>
                </a:lnTo>
                <a:lnTo>
                  <a:pt x="1022" y="13"/>
                </a:lnTo>
                <a:lnTo>
                  <a:pt x="1019" y="10"/>
                </a:lnTo>
                <a:lnTo>
                  <a:pt x="1015" y="7"/>
                </a:lnTo>
                <a:lnTo>
                  <a:pt x="1010" y="3"/>
                </a:lnTo>
                <a:lnTo>
                  <a:pt x="1006" y="2"/>
                </a:lnTo>
                <a:lnTo>
                  <a:pt x="999" y="0"/>
                </a:lnTo>
                <a:lnTo>
                  <a:pt x="991" y="0"/>
                </a:lnTo>
                <a:lnTo>
                  <a:pt x="983" y="0"/>
                </a:lnTo>
                <a:lnTo>
                  <a:pt x="261" y="293"/>
                </a:lnTo>
                <a:lnTo>
                  <a:pt x="216" y="211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20" name="Freeform 112"/>
          <p:cNvSpPr>
            <a:spLocks/>
          </p:cNvSpPr>
          <p:nvPr/>
        </p:nvSpPr>
        <p:spPr bwMode="auto">
          <a:xfrm>
            <a:off x="1827213" y="5035550"/>
            <a:ext cx="593725" cy="134938"/>
          </a:xfrm>
          <a:custGeom>
            <a:avLst/>
            <a:gdLst>
              <a:gd name="T0" fmla="*/ 0 w 374"/>
              <a:gd name="T1" fmla="*/ 0 h 85"/>
              <a:gd name="T2" fmla="*/ 2147483647 w 374"/>
              <a:gd name="T3" fmla="*/ 2147483647 h 85"/>
              <a:gd name="T4" fmla="*/ 2147483647 w 374"/>
              <a:gd name="T5" fmla="*/ 2147483647 h 85"/>
              <a:gd name="T6" fmla="*/ 2147483647 w 374"/>
              <a:gd name="T7" fmla="*/ 2147483647 h 85"/>
              <a:gd name="T8" fmla="*/ 0 w 374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4"/>
              <a:gd name="T16" fmla="*/ 0 h 85"/>
              <a:gd name="T17" fmla="*/ 374 w 374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4" h="85">
                <a:moveTo>
                  <a:pt x="0" y="0"/>
                </a:moveTo>
                <a:lnTo>
                  <a:pt x="1" y="47"/>
                </a:lnTo>
                <a:lnTo>
                  <a:pt x="373" y="84"/>
                </a:lnTo>
                <a:lnTo>
                  <a:pt x="373" y="32"/>
                </a:lnTo>
                <a:lnTo>
                  <a:pt x="0" y="0"/>
                </a:lnTo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21" name="Freeform 113"/>
          <p:cNvSpPr>
            <a:spLocks/>
          </p:cNvSpPr>
          <p:nvPr/>
        </p:nvSpPr>
        <p:spPr bwMode="auto">
          <a:xfrm>
            <a:off x="2314575" y="4433888"/>
            <a:ext cx="1166813" cy="558800"/>
          </a:xfrm>
          <a:custGeom>
            <a:avLst/>
            <a:gdLst>
              <a:gd name="T0" fmla="*/ 0 w 735"/>
              <a:gd name="T1" fmla="*/ 2147483647 h 352"/>
              <a:gd name="T2" fmla="*/ 2147483647 w 735"/>
              <a:gd name="T3" fmla="*/ 2147483647 h 352"/>
              <a:gd name="T4" fmla="*/ 2147483647 w 735"/>
              <a:gd name="T5" fmla="*/ 2147483647 h 352"/>
              <a:gd name="T6" fmla="*/ 2147483647 w 735"/>
              <a:gd name="T7" fmla="*/ 2147483647 h 352"/>
              <a:gd name="T8" fmla="*/ 2147483647 w 735"/>
              <a:gd name="T9" fmla="*/ 2147483647 h 352"/>
              <a:gd name="T10" fmla="*/ 2147483647 w 735"/>
              <a:gd name="T11" fmla="*/ 2147483647 h 352"/>
              <a:gd name="T12" fmla="*/ 2147483647 w 735"/>
              <a:gd name="T13" fmla="*/ 2147483647 h 352"/>
              <a:gd name="T14" fmla="*/ 2147483647 w 735"/>
              <a:gd name="T15" fmla="*/ 2147483647 h 352"/>
              <a:gd name="T16" fmla="*/ 2147483647 w 735"/>
              <a:gd name="T17" fmla="*/ 2147483647 h 352"/>
              <a:gd name="T18" fmla="*/ 2147483647 w 735"/>
              <a:gd name="T19" fmla="*/ 2147483647 h 352"/>
              <a:gd name="T20" fmla="*/ 2147483647 w 735"/>
              <a:gd name="T21" fmla="*/ 0 h 352"/>
              <a:gd name="T22" fmla="*/ 0 w 735"/>
              <a:gd name="T23" fmla="*/ 2147483647 h 3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5"/>
              <a:gd name="T37" fmla="*/ 0 h 352"/>
              <a:gd name="T38" fmla="*/ 735 w 735"/>
              <a:gd name="T39" fmla="*/ 352 h 3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5" h="352">
                <a:moveTo>
                  <a:pt x="0" y="307"/>
                </a:moveTo>
                <a:lnTo>
                  <a:pt x="29" y="351"/>
                </a:lnTo>
                <a:lnTo>
                  <a:pt x="729" y="68"/>
                </a:lnTo>
                <a:lnTo>
                  <a:pt x="731" y="60"/>
                </a:lnTo>
                <a:lnTo>
                  <a:pt x="733" y="52"/>
                </a:lnTo>
                <a:lnTo>
                  <a:pt x="734" y="44"/>
                </a:lnTo>
                <a:lnTo>
                  <a:pt x="734" y="34"/>
                </a:lnTo>
                <a:lnTo>
                  <a:pt x="734" y="26"/>
                </a:lnTo>
                <a:lnTo>
                  <a:pt x="734" y="18"/>
                </a:lnTo>
                <a:lnTo>
                  <a:pt x="734" y="10"/>
                </a:lnTo>
                <a:lnTo>
                  <a:pt x="734" y="0"/>
                </a:lnTo>
                <a:lnTo>
                  <a:pt x="0" y="307"/>
                </a:lnTo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474" name="Rectangle 114"/>
          <p:cNvSpPr>
            <a:spLocks noChangeArrowheads="1"/>
          </p:cNvSpPr>
          <p:nvPr/>
        </p:nvSpPr>
        <p:spPr bwMode="auto">
          <a:xfrm>
            <a:off x="5559425" y="4667250"/>
            <a:ext cx="269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271475" name="Rectangle 115"/>
          <p:cNvSpPr>
            <a:spLocks noChangeArrowheads="1"/>
          </p:cNvSpPr>
          <p:nvPr/>
        </p:nvSpPr>
        <p:spPr bwMode="auto">
          <a:xfrm>
            <a:off x="7426325" y="25717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271476" name="Rectangle 116"/>
          <p:cNvSpPr>
            <a:spLocks noChangeArrowheads="1"/>
          </p:cNvSpPr>
          <p:nvPr/>
        </p:nvSpPr>
        <p:spPr bwMode="auto">
          <a:xfrm>
            <a:off x="382588" y="5251450"/>
            <a:ext cx="237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Patient harm</a:t>
            </a:r>
          </a:p>
        </p:txBody>
      </p:sp>
      <p:sp>
        <p:nvSpPr>
          <p:cNvPr id="43125" name="Freeform 117"/>
          <p:cNvSpPr>
            <a:spLocks/>
          </p:cNvSpPr>
          <p:nvPr/>
        </p:nvSpPr>
        <p:spPr bwMode="auto">
          <a:xfrm>
            <a:off x="4262438" y="3284538"/>
            <a:ext cx="312737" cy="434975"/>
          </a:xfrm>
          <a:custGeom>
            <a:avLst/>
            <a:gdLst>
              <a:gd name="T0" fmla="*/ 2147483647 w 197"/>
              <a:gd name="T1" fmla="*/ 0 h 274"/>
              <a:gd name="T2" fmla="*/ 2147483647 w 197"/>
              <a:gd name="T3" fmla="*/ 2147483647 h 274"/>
              <a:gd name="T4" fmla="*/ 2147483647 w 197"/>
              <a:gd name="T5" fmla="*/ 2147483647 h 274"/>
              <a:gd name="T6" fmla="*/ 2147483647 w 197"/>
              <a:gd name="T7" fmla="*/ 2147483647 h 274"/>
              <a:gd name="T8" fmla="*/ 2147483647 w 197"/>
              <a:gd name="T9" fmla="*/ 2147483647 h 274"/>
              <a:gd name="T10" fmla="*/ 2147483647 w 197"/>
              <a:gd name="T11" fmla="*/ 2147483647 h 274"/>
              <a:gd name="T12" fmla="*/ 2147483647 w 197"/>
              <a:gd name="T13" fmla="*/ 2147483647 h 274"/>
              <a:gd name="T14" fmla="*/ 2147483647 w 197"/>
              <a:gd name="T15" fmla="*/ 2147483647 h 274"/>
              <a:gd name="T16" fmla="*/ 2147483647 w 197"/>
              <a:gd name="T17" fmla="*/ 2147483647 h 274"/>
              <a:gd name="T18" fmla="*/ 2147483647 w 197"/>
              <a:gd name="T19" fmla="*/ 2147483647 h 274"/>
              <a:gd name="T20" fmla="*/ 2147483647 w 197"/>
              <a:gd name="T21" fmla="*/ 2147483647 h 274"/>
              <a:gd name="T22" fmla="*/ 2147483647 w 197"/>
              <a:gd name="T23" fmla="*/ 2147483647 h 274"/>
              <a:gd name="T24" fmla="*/ 2147483647 w 197"/>
              <a:gd name="T25" fmla="*/ 2147483647 h 274"/>
              <a:gd name="T26" fmla="*/ 2147483647 w 197"/>
              <a:gd name="T27" fmla="*/ 2147483647 h 274"/>
              <a:gd name="T28" fmla="*/ 2147483647 w 197"/>
              <a:gd name="T29" fmla="*/ 2147483647 h 274"/>
              <a:gd name="T30" fmla="*/ 2147483647 w 197"/>
              <a:gd name="T31" fmla="*/ 2147483647 h 274"/>
              <a:gd name="T32" fmla="*/ 2147483647 w 197"/>
              <a:gd name="T33" fmla="*/ 2147483647 h 274"/>
              <a:gd name="T34" fmla="*/ 2147483647 w 197"/>
              <a:gd name="T35" fmla="*/ 2147483647 h 274"/>
              <a:gd name="T36" fmla="*/ 2147483647 w 197"/>
              <a:gd name="T37" fmla="*/ 2147483647 h 274"/>
              <a:gd name="T38" fmla="*/ 2147483647 w 197"/>
              <a:gd name="T39" fmla="*/ 2147483647 h 274"/>
              <a:gd name="T40" fmla="*/ 2147483647 w 197"/>
              <a:gd name="T41" fmla="*/ 2147483647 h 274"/>
              <a:gd name="T42" fmla="*/ 2147483647 w 197"/>
              <a:gd name="T43" fmla="*/ 2147483647 h 274"/>
              <a:gd name="T44" fmla="*/ 2147483647 w 197"/>
              <a:gd name="T45" fmla="*/ 2147483647 h 274"/>
              <a:gd name="T46" fmla="*/ 2147483647 w 197"/>
              <a:gd name="T47" fmla="*/ 2147483647 h 274"/>
              <a:gd name="T48" fmla="*/ 2147483647 w 197"/>
              <a:gd name="T49" fmla="*/ 2147483647 h 274"/>
              <a:gd name="T50" fmla="*/ 2147483647 w 197"/>
              <a:gd name="T51" fmla="*/ 2147483647 h 274"/>
              <a:gd name="T52" fmla="*/ 2147483647 w 197"/>
              <a:gd name="T53" fmla="*/ 2147483647 h 274"/>
              <a:gd name="T54" fmla="*/ 2147483647 w 197"/>
              <a:gd name="T55" fmla="*/ 2147483647 h 274"/>
              <a:gd name="T56" fmla="*/ 2147483647 w 197"/>
              <a:gd name="T57" fmla="*/ 2147483647 h 274"/>
              <a:gd name="T58" fmla="*/ 2147483647 w 197"/>
              <a:gd name="T59" fmla="*/ 2147483647 h 274"/>
              <a:gd name="T60" fmla="*/ 2147483647 w 197"/>
              <a:gd name="T61" fmla="*/ 2147483647 h 274"/>
              <a:gd name="T62" fmla="*/ 2147483647 w 197"/>
              <a:gd name="T63" fmla="*/ 0 h 27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7"/>
              <a:gd name="T97" fmla="*/ 0 h 274"/>
              <a:gd name="T98" fmla="*/ 197 w 197"/>
              <a:gd name="T99" fmla="*/ 274 h 27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7" h="274">
                <a:moveTo>
                  <a:pt x="99" y="0"/>
                </a:moveTo>
                <a:lnTo>
                  <a:pt x="89" y="0"/>
                </a:lnTo>
                <a:lnTo>
                  <a:pt x="79" y="3"/>
                </a:lnTo>
                <a:lnTo>
                  <a:pt x="70" y="6"/>
                </a:lnTo>
                <a:lnTo>
                  <a:pt x="60" y="10"/>
                </a:lnTo>
                <a:lnTo>
                  <a:pt x="52" y="16"/>
                </a:lnTo>
                <a:lnTo>
                  <a:pt x="44" y="23"/>
                </a:lnTo>
                <a:lnTo>
                  <a:pt x="36" y="31"/>
                </a:lnTo>
                <a:lnTo>
                  <a:pt x="29" y="40"/>
                </a:lnTo>
                <a:lnTo>
                  <a:pt x="23" y="50"/>
                </a:lnTo>
                <a:lnTo>
                  <a:pt x="18" y="60"/>
                </a:lnTo>
                <a:lnTo>
                  <a:pt x="13" y="71"/>
                </a:lnTo>
                <a:lnTo>
                  <a:pt x="8" y="83"/>
                </a:lnTo>
                <a:lnTo>
                  <a:pt x="5" y="96"/>
                </a:lnTo>
                <a:lnTo>
                  <a:pt x="3" y="109"/>
                </a:lnTo>
                <a:lnTo>
                  <a:pt x="1" y="122"/>
                </a:lnTo>
                <a:lnTo>
                  <a:pt x="0" y="136"/>
                </a:lnTo>
                <a:lnTo>
                  <a:pt x="1" y="151"/>
                </a:lnTo>
                <a:lnTo>
                  <a:pt x="3" y="164"/>
                </a:lnTo>
                <a:lnTo>
                  <a:pt x="5" y="177"/>
                </a:lnTo>
                <a:lnTo>
                  <a:pt x="8" y="190"/>
                </a:lnTo>
                <a:lnTo>
                  <a:pt x="13" y="201"/>
                </a:lnTo>
                <a:lnTo>
                  <a:pt x="18" y="213"/>
                </a:lnTo>
                <a:lnTo>
                  <a:pt x="23" y="222"/>
                </a:lnTo>
                <a:lnTo>
                  <a:pt x="29" y="232"/>
                </a:lnTo>
                <a:lnTo>
                  <a:pt x="36" y="242"/>
                </a:lnTo>
                <a:lnTo>
                  <a:pt x="44" y="250"/>
                </a:lnTo>
                <a:lnTo>
                  <a:pt x="52" y="257"/>
                </a:lnTo>
                <a:lnTo>
                  <a:pt x="60" y="261"/>
                </a:lnTo>
                <a:lnTo>
                  <a:pt x="70" y="266"/>
                </a:lnTo>
                <a:lnTo>
                  <a:pt x="79" y="270"/>
                </a:lnTo>
                <a:lnTo>
                  <a:pt x="89" y="273"/>
                </a:lnTo>
                <a:lnTo>
                  <a:pt x="99" y="273"/>
                </a:lnTo>
                <a:lnTo>
                  <a:pt x="109" y="273"/>
                </a:lnTo>
                <a:lnTo>
                  <a:pt x="118" y="270"/>
                </a:lnTo>
                <a:lnTo>
                  <a:pt x="128" y="266"/>
                </a:lnTo>
                <a:lnTo>
                  <a:pt x="136" y="261"/>
                </a:lnTo>
                <a:lnTo>
                  <a:pt x="146" y="257"/>
                </a:lnTo>
                <a:lnTo>
                  <a:pt x="154" y="250"/>
                </a:lnTo>
                <a:lnTo>
                  <a:pt x="161" y="242"/>
                </a:lnTo>
                <a:lnTo>
                  <a:pt x="169" y="232"/>
                </a:lnTo>
                <a:lnTo>
                  <a:pt x="174" y="222"/>
                </a:lnTo>
                <a:lnTo>
                  <a:pt x="180" y="213"/>
                </a:lnTo>
                <a:lnTo>
                  <a:pt x="185" y="201"/>
                </a:lnTo>
                <a:lnTo>
                  <a:pt x="190" y="190"/>
                </a:lnTo>
                <a:lnTo>
                  <a:pt x="193" y="177"/>
                </a:lnTo>
                <a:lnTo>
                  <a:pt x="195" y="164"/>
                </a:lnTo>
                <a:lnTo>
                  <a:pt x="196" y="151"/>
                </a:lnTo>
                <a:lnTo>
                  <a:pt x="196" y="136"/>
                </a:lnTo>
                <a:lnTo>
                  <a:pt x="196" y="122"/>
                </a:lnTo>
                <a:lnTo>
                  <a:pt x="195" y="109"/>
                </a:lnTo>
                <a:lnTo>
                  <a:pt x="193" y="96"/>
                </a:lnTo>
                <a:lnTo>
                  <a:pt x="190" y="83"/>
                </a:lnTo>
                <a:lnTo>
                  <a:pt x="185" y="71"/>
                </a:lnTo>
                <a:lnTo>
                  <a:pt x="180" y="60"/>
                </a:lnTo>
                <a:lnTo>
                  <a:pt x="174" y="50"/>
                </a:lnTo>
                <a:lnTo>
                  <a:pt x="169" y="40"/>
                </a:lnTo>
                <a:lnTo>
                  <a:pt x="161" y="31"/>
                </a:lnTo>
                <a:lnTo>
                  <a:pt x="154" y="23"/>
                </a:lnTo>
                <a:lnTo>
                  <a:pt x="146" y="16"/>
                </a:lnTo>
                <a:lnTo>
                  <a:pt x="136" y="10"/>
                </a:lnTo>
                <a:lnTo>
                  <a:pt x="128" y="6"/>
                </a:lnTo>
                <a:lnTo>
                  <a:pt x="118" y="3"/>
                </a:lnTo>
                <a:lnTo>
                  <a:pt x="109" y="0"/>
                </a:lnTo>
                <a:lnTo>
                  <a:pt x="9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26" name="Freeform 118"/>
          <p:cNvSpPr>
            <a:spLocks/>
          </p:cNvSpPr>
          <p:nvPr/>
        </p:nvSpPr>
        <p:spPr bwMode="auto">
          <a:xfrm>
            <a:off x="4416425" y="3343275"/>
            <a:ext cx="158750" cy="315913"/>
          </a:xfrm>
          <a:custGeom>
            <a:avLst/>
            <a:gdLst>
              <a:gd name="T0" fmla="*/ 2147483647 w 100"/>
              <a:gd name="T1" fmla="*/ 0 h 199"/>
              <a:gd name="T2" fmla="*/ 2147483647 w 100"/>
              <a:gd name="T3" fmla="*/ 0 h 199"/>
              <a:gd name="T4" fmla="*/ 2147483647 w 100"/>
              <a:gd name="T5" fmla="*/ 2147483647 h 199"/>
              <a:gd name="T6" fmla="*/ 2147483647 w 100"/>
              <a:gd name="T7" fmla="*/ 2147483647 h 199"/>
              <a:gd name="T8" fmla="*/ 2147483647 w 100"/>
              <a:gd name="T9" fmla="*/ 2147483647 h 199"/>
              <a:gd name="T10" fmla="*/ 2147483647 w 100"/>
              <a:gd name="T11" fmla="*/ 2147483647 h 199"/>
              <a:gd name="T12" fmla="*/ 2147483647 w 100"/>
              <a:gd name="T13" fmla="*/ 2147483647 h 199"/>
              <a:gd name="T14" fmla="*/ 2147483647 w 100"/>
              <a:gd name="T15" fmla="*/ 2147483647 h 199"/>
              <a:gd name="T16" fmla="*/ 2147483647 w 100"/>
              <a:gd name="T17" fmla="*/ 2147483647 h 199"/>
              <a:gd name="T18" fmla="*/ 0 w 100"/>
              <a:gd name="T19" fmla="*/ 2147483647 h 199"/>
              <a:gd name="T20" fmla="*/ 0 w 100"/>
              <a:gd name="T21" fmla="*/ 2147483647 h 199"/>
              <a:gd name="T22" fmla="*/ 0 w 100"/>
              <a:gd name="T23" fmla="*/ 2147483647 h 199"/>
              <a:gd name="T24" fmla="*/ 2147483647 w 100"/>
              <a:gd name="T25" fmla="*/ 2147483647 h 199"/>
              <a:gd name="T26" fmla="*/ 2147483647 w 100"/>
              <a:gd name="T27" fmla="*/ 2147483647 h 199"/>
              <a:gd name="T28" fmla="*/ 2147483647 w 100"/>
              <a:gd name="T29" fmla="*/ 2147483647 h 199"/>
              <a:gd name="T30" fmla="*/ 2147483647 w 100"/>
              <a:gd name="T31" fmla="*/ 2147483647 h 199"/>
              <a:gd name="T32" fmla="*/ 2147483647 w 100"/>
              <a:gd name="T33" fmla="*/ 2147483647 h 199"/>
              <a:gd name="T34" fmla="*/ 2147483647 w 100"/>
              <a:gd name="T35" fmla="*/ 2147483647 h 199"/>
              <a:gd name="T36" fmla="*/ 2147483647 w 100"/>
              <a:gd name="T37" fmla="*/ 2147483647 h 199"/>
              <a:gd name="T38" fmla="*/ 2147483647 w 100"/>
              <a:gd name="T39" fmla="*/ 2147483647 h 199"/>
              <a:gd name="T40" fmla="*/ 2147483647 w 100"/>
              <a:gd name="T41" fmla="*/ 2147483647 h 199"/>
              <a:gd name="T42" fmla="*/ 2147483647 w 100"/>
              <a:gd name="T43" fmla="*/ 2147483647 h 199"/>
              <a:gd name="T44" fmla="*/ 2147483647 w 100"/>
              <a:gd name="T45" fmla="*/ 2147483647 h 199"/>
              <a:gd name="T46" fmla="*/ 2147483647 w 100"/>
              <a:gd name="T47" fmla="*/ 2147483647 h 199"/>
              <a:gd name="T48" fmla="*/ 2147483647 w 100"/>
              <a:gd name="T49" fmla="*/ 2147483647 h 199"/>
              <a:gd name="T50" fmla="*/ 2147483647 w 100"/>
              <a:gd name="T51" fmla="*/ 2147483647 h 199"/>
              <a:gd name="T52" fmla="*/ 2147483647 w 100"/>
              <a:gd name="T53" fmla="*/ 2147483647 h 199"/>
              <a:gd name="T54" fmla="*/ 2147483647 w 100"/>
              <a:gd name="T55" fmla="*/ 2147483647 h 199"/>
              <a:gd name="T56" fmla="*/ 2147483647 w 100"/>
              <a:gd name="T57" fmla="*/ 2147483647 h 199"/>
              <a:gd name="T58" fmla="*/ 2147483647 w 100"/>
              <a:gd name="T59" fmla="*/ 2147483647 h 199"/>
              <a:gd name="T60" fmla="*/ 2147483647 w 100"/>
              <a:gd name="T61" fmla="*/ 2147483647 h 199"/>
              <a:gd name="T62" fmla="*/ 2147483647 w 100"/>
              <a:gd name="T63" fmla="*/ 2147483647 h 199"/>
              <a:gd name="T64" fmla="*/ 2147483647 w 100"/>
              <a:gd name="T65" fmla="*/ 2147483647 h 199"/>
              <a:gd name="T66" fmla="*/ 2147483647 w 100"/>
              <a:gd name="T67" fmla="*/ 2147483647 h 199"/>
              <a:gd name="T68" fmla="*/ 2147483647 w 100"/>
              <a:gd name="T69" fmla="*/ 2147483647 h 199"/>
              <a:gd name="T70" fmla="*/ 2147483647 w 100"/>
              <a:gd name="T71" fmla="*/ 2147483647 h 199"/>
              <a:gd name="T72" fmla="*/ 2147483647 w 100"/>
              <a:gd name="T73" fmla="*/ 2147483647 h 199"/>
              <a:gd name="T74" fmla="*/ 2147483647 w 100"/>
              <a:gd name="T75" fmla="*/ 2147483647 h 199"/>
              <a:gd name="T76" fmla="*/ 2147483647 w 100"/>
              <a:gd name="T77" fmla="*/ 2147483647 h 199"/>
              <a:gd name="T78" fmla="*/ 2147483647 w 100"/>
              <a:gd name="T79" fmla="*/ 0 h 199"/>
              <a:gd name="T80" fmla="*/ 2147483647 w 100"/>
              <a:gd name="T81" fmla="*/ 0 h 1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"/>
              <a:gd name="T124" fmla="*/ 0 h 199"/>
              <a:gd name="T125" fmla="*/ 100 w 100"/>
              <a:gd name="T126" fmla="*/ 199 h 1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" h="199">
                <a:moveTo>
                  <a:pt x="49" y="0"/>
                </a:moveTo>
                <a:lnTo>
                  <a:pt x="44" y="0"/>
                </a:lnTo>
                <a:lnTo>
                  <a:pt x="39" y="2"/>
                </a:lnTo>
                <a:lnTo>
                  <a:pt x="34" y="5"/>
                </a:lnTo>
                <a:lnTo>
                  <a:pt x="30" y="8"/>
                </a:lnTo>
                <a:lnTo>
                  <a:pt x="21" y="16"/>
                </a:lnTo>
                <a:lnTo>
                  <a:pt x="15" y="29"/>
                </a:lnTo>
                <a:lnTo>
                  <a:pt x="8" y="44"/>
                </a:lnTo>
                <a:lnTo>
                  <a:pt x="4" y="60"/>
                </a:lnTo>
                <a:lnTo>
                  <a:pt x="0" y="80"/>
                </a:lnTo>
                <a:lnTo>
                  <a:pt x="0" y="99"/>
                </a:lnTo>
                <a:lnTo>
                  <a:pt x="0" y="120"/>
                </a:lnTo>
                <a:lnTo>
                  <a:pt x="4" y="138"/>
                </a:lnTo>
                <a:lnTo>
                  <a:pt x="8" y="155"/>
                </a:lnTo>
                <a:lnTo>
                  <a:pt x="15" y="169"/>
                </a:lnTo>
                <a:lnTo>
                  <a:pt x="21" y="182"/>
                </a:lnTo>
                <a:lnTo>
                  <a:pt x="30" y="190"/>
                </a:lnTo>
                <a:lnTo>
                  <a:pt x="34" y="195"/>
                </a:lnTo>
                <a:lnTo>
                  <a:pt x="39" y="197"/>
                </a:lnTo>
                <a:lnTo>
                  <a:pt x="44" y="198"/>
                </a:lnTo>
                <a:lnTo>
                  <a:pt x="49" y="198"/>
                </a:lnTo>
                <a:lnTo>
                  <a:pt x="54" y="198"/>
                </a:lnTo>
                <a:lnTo>
                  <a:pt x="60" y="197"/>
                </a:lnTo>
                <a:lnTo>
                  <a:pt x="64" y="195"/>
                </a:lnTo>
                <a:lnTo>
                  <a:pt x="69" y="190"/>
                </a:lnTo>
                <a:lnTo>
                  <a:pt x="78" y="182"/>
                </a:lnTo>
                <a:lnTo>
                  <a:pt x="85" y="169"/>
                </a:lnTo>
                <a:lnTo>
                  <a:pt x="91" y="155"/>
                </a:lnTo>
                <a:lnTo>
                  <a:pt x="96" y="138"/>
                </a:lnTo>
                <a:lnTo>
                  <a:pt x="99" y="120"/>
                </a:lnTo>
                <a:lnTo>
                  <a:pt x="99" y="99"/>
                </a:lnTo>
                <a:lnTo>
                  <a:pt x="99" y="80"/>
                </a:lnTo>
                <a:lnTo>
                  <a:pt x="96" y="60"/>
                </a:lnTo>
                <a:lnTo>
                  <a:pt x="91" y="44"/>
                </a:lnTo>
                <a:lnTo>
                  <a:pt x="85" y="29"/>
                </a:lnTo>
                <a:lnTo>
                  <a:pt x="78" y="16"/>
                </a:lnTo>
                <a:lnTo>
                  <a:pt x="69" y="8"/>
                </a:lnTo>
                <a:lnTo>
                  <a:pt x="64" y="5"/>
                </a:lnTo>
                <a:lnTo>
                  <a:pt x="60" y="2"/>
                </a:lnTo>
                <a:lnTo>
                  <a:pt x="54" y="0"/>
                </a:lnTo>
                <a:lnTo>
                  <a:pt x="49" y="0"/>
                </a:lnTo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27" name="Freeform 119"/>
          <p:cNvSpPr>
            <a:spLocks/>
          </p:cNvSpPr>
          <p:nvPr/>
        </p:nvSpPr>
        <p:spPr bwMode="auto">
          <a:xfrm>
            <a:off x="4408488" y="3335338"/>
            <a:ext cx="87312" cy="166687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2147483647 h 105"/>
              <a:gd name="T22" fmla="*/ 2147483647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0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105"/>
              <a:gd name="T71" fmla="*/ 55 w 55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105">
                <a:moveTo>
                  <a:pt x="9" y="104"/>
                </a:moveTo>
                <a:lnTo>
                  <a:pt x="10" y="85"/>
                </a:lnTo>
                <a:lnTo>
                  <a:pt x="13" y="67"/>
                </a:lnTo>
                <a:lnTo>
                  <a:pt x="18" y="51"/>
                </a:lnTo>
                <a:lnTo>
                  <a:pt x="23" y="36"/>
                </a:lnTo>
                <a:lnTo>
                  <a:pt x="30" y="25"/>
                </a:lnTo>
                <a:lnTo>
                  <a:pt x="38" y="15"/>
                </a:lnTo>
                <a:lnTo>
                  <a:pt x="43" y="13"/>
                </a:lnTo>
                <a:lnTo>
                  <a:pt x="46" y="10"/>
                </a:lnTo>
                <a:lnTo>
                  <a:pt x="51" y="10"/>
                </a:lnTo>
                <a:lnTo>
                  <a:pt x="54" y="8"/>
                </a:lnTo>
                <a:lnTo>
                  <a:pt x="54" y="0"/>
                </a:lnTo>
                <a:lnTo>
                  <a:pt x="49" y="2"/>
                </a:lnTo>
                <a:lnTo>
                  <a:pt x="43" y="4"/>
                </a:lnTo>
                <a:lnTo>
                  <a:pt x="38" y="5"/>
                </a:lnTo>
                <a:lnTo>
                  <a:pt x="33" y="10"/>
                </a:lnTo>
                <a:lnTo>
                  <a:pt x="23" y="20"/>
                </a:lnTo>
                <a:lnTo>
                  <a:pt x="15" y="33"/>
                </a:lnTo>
                <a:lnTo>
                  <a:pt x="10" y="47"/>
                </a:lnTo>
                <a:lnTo>
                  <a:pt x="5" y="65"/>
                </a:lnTo>
                <a:lnTo>
                  <a:pt x="2" y="85"/>
                </a:lnTo>
                <a:lnTo>
                  <a:pt x="0" y="104"/>
                </a:lnTo>
                <a:lnTo>
                  <a:pt x="9" y="10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28" name="Freeform 120"/>
          <p:cNvSpPr>
            <a:spLocks/>
          </p:cNvSpPr>
          <p:nvPr/>
        </p:nvSpPr>
        <p:spPr bwMode="auto">
          <a:xfrm>
            <a:off x="4408488" y="3500438"/>
            <a:ext cx="87312" cy="166687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0 h 105"/>
              <a:gd name="T22" fmla="*/ 0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2147483647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105"/>
              <a:gd name="T71" fmla="*/ 55 w 55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105">
                <a:moveTo>
                  <a:pt x="54" y="96"/>
                </a:moveTo>
                <a:lnTo>
                  <a:pt x="51" y="95"/>
                </a:lnTo>
                <a:lnTo>
                  <a:pt x="46" y="95"/>
                </a:lnTo>
                <a:lnTo>
                  <a:pt x="43" y="91"/>
                </a:lnTo>
                <a:lnTo>
                  <a:pt x="38" y="90"/>
                </a:lnTo>
                <a:lnTo>
                  <a:pt x="30" y="80"/>
                </a:lnTo>
                <a:lnTo>
                  <a:pt x="23" y="69"/>
                </a:lnTo>
                <a:lnTo>
                  <a:pt x="18" y="56"/>
                </a:lnTo>
                <a:lnTo>
                  <a:pt x="13" y="38"/>
                </a:lnTo>
                <a:lnTo>
                  <a:pt x="10" y="20"/>
                </a:lnTo>
                <a:lnTo>
                  <a:pt x="9" y="0"/>
                </a:lnTo>
                <a:lnTo>
                  <a:pt x="0" y="0"/>
                </a:lnTo>
                <a:lnTo>
                  <a:pt x="2" y="21"/>
                </a:lnTo>
                <a:lnTo>
                  <a:pt x="5" y="41"/>
                </a:lnTo>
                <a:lnTo>
                  <a:pt x="10" y="57"/>
                </a:lnTo>
                <a:lnTo>
                  <a:pt x="15" y="73"/>
                </a:lnTo>
                <a:lnTo>
                  <a:pt x="23" y="85"/>
                </a:lnTo>
                <a:lnTo>
                  <a:pt x="33" y="95"/>
                </a:lnTo>
                <a:lnTo>
                  <a:pt x="38" y="99"/>
                </a:lnTo>
                <a:lnTo>
                  <a:pt x="43" y="101"/>
                </a:lnTo>
                <a:lnTo>
                  <a:pt x="49" y="103"/>
                </a:lnTo>
                <a:lnTo>
                  <a:pt x="54" y="104"/>
                </a:lnTo>
                <a:lnTo>
                  <a:pt x="54" y="9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29" name="Freeform 121"/>
          <p:cNvSpPr>
            <a:spLocks/>
          </p:cNvSpPr>
          <p:nvPr/>
        </p:nvSpPr>
        <p:spPr bwMode="auto">
          <a:xfrm>
            <a:off x="4494213" y="3500438"/>
            <a:ext cx="88900" cy="166687"/>
          </a:xfrm>
          <a:custGeom>
            <a:avLst/>
            <a:gdLst>
              <a:gd name="T0" fmla="*/ 2147483647 w 56"/>
              <a:gd name="T1" fmla="*/ 0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0 w 56"/>
              <a:gd name="T21" fmla="*/ 2147483647 h 105"/>
              <a:gd name="T22" fmla="*/ 0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2147483647 w 56"/>
              <a:gd name="T43" fmla="*/ 0 h 105"/>
              <a:gd name="T44" fmla="*/ 2147483647 w 56"/>
              <a:gd name="T45" fmla="*/ 0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"/>
              <a:gd name="T70" fmla="*/ 0 h 105"/>
              <a:gd name="T71" fmla="*/ 56 w 56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" h="105">
                <a:moveTo>
                  <a:pt x="47" y="0"/>
                </a:moveTo>
                <a:lnTo>
                  <a:pt x="46" y="20"/>
                </a:lnTo>
                <a:lnTo>
                  <a:pt x="42" y="38"/>
                </a:lnTo>
                <a:lnTo>
                  <a:pt x="37" y="56"/>
                </a:lnTo>
                <a:lnTo>
                  <a:pt x="33" y="69"/>
                </a:lnTo>
                <a:lnTo>
                  <a:pt x="24" y="80"/>
                </a:lnTo>
                <a:lnTo>
                  <a:pt x="18" y="90"/>
                </a:lnTo>
                <a:lnTo>
                  <a:pt x="13" y="91"/>
                </a:lnTo>
                <a:lnTo>
                  <a:pt x="10" y="95"/>
                </a:lnTo>
                <a:lnTo>
                  <a:pt x="5" y="95"/>
                </a:lnTo>
                <a:lnTo>
                  <a:pt x="0" y="96"/>
                </a:lnTo>
                <a:lnTo>
                  <a:pt x="0" y="104"/>
                </a:lnTo>
                <a:lnTo>
                  <a:pt x="7" y="103"/>
                </a:lnTo>
                <a:lnTo>
                  <a:pt x="13" y="101"/>
                </a:lnTo>
                <a:lnTo>
                  <a:pt x="18" y="99"/>
                </a:lnTo>
                <a:lnTo>
                  <a:pt x="23" y="95"/>
                </a:lnTo>
                <a:lnTo>
                  <a:pt x="33" y="85"/>
                </a:lnTo>
                <a:lnTo>
                  <a:pt x="41" y="73"/>
                </a:lnTo>
                <a:lnTo>
                  <a:pt x="46" y="57"/>
                </a:lnTo>
                <a:lnTo>
                  <a:pt x="50" y="41"/>
                </a:lnTo>
                <a:lnTo>
                  <a:pt x="54" y="21"/>
                </a:lnTo>
                <a:lnTo>
                  <a:pt x="55" y="0"/>
                </a:lnTo>
                <a:lnTo>
                  <a:pt x="4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30" name="Freeform 122"/>
          <p:cNvSpPr>
            <a:spLocks/>
          </p:cNvSpPr>
          <p:nvPr/>
        </p:nvSpPr>
        <p:spPr bwMode="auto">
          <a:xfrm>
            <a:off x="4494213" y="3335338"/>
            <a:ext cx="88900" cy="166687"/>
          </a:xfrm>
          <a:custGeom>
            <a:avLst/>
            <a:gdLst>
              <a:gd name="T0" fmla="*/ 0 w 56"/>
              <a:gd name="T1" fmla="*/ 2147483647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2147483647 w 56"/>
              <a:gd name="T21" fmla="*/ 2147483647 h 105"/>
              <a:gd name="T22" fmla="*/ 2147483647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0 w 56"/>
              <a:gd name="T43" fmla="*/ 0 h 105"/>
              <a:gd name="T44" fmla="*/ 0 w 56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"/>
              <a:gd name="T70" fmla="*/ 0 h 105"/>
              <a:gd name="T71" fmla="*/ 56 w 56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" h="105">
                <a:moveTo>
                  <a:pt x="0" y="8"/>
                </a:moveTo>
                <a:lnTo>
                  <a:pt x="5" y="10"/>
                </a:lnTo>
                <a:lnTo>
                  <a:pt x="10" y="10"/>
                </a:lnTo>
                <a:lnTo>
                  <a:pt x="13" y="13"/>
                </a:lnTo>
                <a:lnTo>
                  <a:pt x="18" y="15"/>
                </a:lnTo>
                <a:lnTo>
                  <a:pt x="24" y="25"/>
                </a:lnTo>
                <a:lnTo>
                  <a:pt x="33" y="36"/>
                </a:lnTo>
                <a:lnTo>
                  <a:pt x="37" y="51"/>
                </a:lnTo>
                <a:lnTo>
                  <a:pt x="42" y="67"/>
                </a:lnTo>
                <a:lnTo>
                  <a:pt x="46" y="85"/>
                </a:lnTo>
                <a:lnTo>
                  <a:pt x="47" y="104"/>
                </a:lnTo>
                <a:lnTo>
                  <a:pt x="55" y="104"/>
                </a:lnTo>
                <a:lnTo>
                  <a:pt x="54" y="85"/>
                </a:lnTo>
                <a:lnTo>
                  <a:pt x="50" y="65"/>
                </a:lnTo>
                <a:lnTo>
                  <a:pt x="46" y="47"/>
                </a:lnTo>
                <a:lnTo>
                  <a:pt x="41" y="33"/>
                </a:lnTo>
                <a:lnTo>
                  <a:pt x="33" y="20"/>
                </a:lnTo>
                <a:lnTo>
                  <a:pt x="23" y="10"/>
                </a:lnTo>
                <a:lnTo>
                  <a:pt x="18" y="5"/>
                </a:lnTo>
                <a:lnTo>
                  <a:pt x="13" y="4"/>
                </a:lnTo>
                <a:lnTo>
                  <a:pt x="7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31" name="Freeform 123"/>
          <p:cNvSpPr>
            <a:spLocks/>
          </p:cNvSpPr>
          <p:nvPr/>
        </p:nvSpPr>
        <p:spPr bwMode="auto">
          <a:xfrm>
            <a:off x="3195638" y="4808538"/>
            <a:ext cx="312737" cy="434975"/>
          </a:xfrm>
          <a:custGeom>
            <a:avLst/>
            <a:gdLst>
              <a:gd name="T0" fmla="*/ 2147483647 w 197"/>
              <a:gd name="T1" fmla="*/ 0 h 274"/>
              <a:gd name="T2" fmla="*/ 2147483647 w 197"/>
              <a:gd name="T3" fmla="*/ 2147483647 h 274"/>
              <a:gd name="T4" fmla="*/ 2147483647 w 197"/>
              <a:gd name="T5" fmla="*/ 2147483647 h 274"/>
              <a:gd name="T6" fmla="*/ 2147483647 w 197"/>
              <a:gd name="T7" fmla="*/ 2147483647 h 274"/>
              <a:gd name="T8" fmla="*/ 2147483647 w 197"/>
              <a:gd name="T9" fmla="*/ 2147483647 h 274"/>
              <a:gd name="T10" fmla="*/ 2147483647 w 197"/>
              <a:gd name="T11" fmla="*/ 2147483647 h 274"/>
              <a:gd name="T12" fmla="*/ 2147483647 w 197"/>
              <a:gd name="T13" fmla="*/ 2147483647 h 274"/>
              <a:gd name="T14" fmla="*/ 2147483647 w 197"/>
              <a:gd name="T15" fmla="*/ 2147483647 h 274"/>
              <a:gd name="T16" fmla="*/ 2147483647 w 197"/>
              <a:gd name="T17" fmla="*/ 2147483647 h 274"/>
              <a:gd name="T18" fmla="*/ 2147483647 w 197"/>
              <a:gd name="T19" fmla="*/ 2147483647 h 274"/>
              <a:gd name="T20" fmla="*/ 2147483647 w 197"/>
              <a:gd name="T21" fmla="*/ 2147483647 h 274"/>
              <a:gd name="T22" fmla="*/ 2147483647 w 197"/>
              <a:gd name="T23" fmla="*/ 2147483647 h 274"/>
              <a:gd name="T24" fmla="*/ 2147483647 w 197"/>
              <a:gd name="T25" fmla="*/ 2147483647 h 274"/>
              <a:gd name="T26" fmla="*/ 2147483647 w 197"/>
              <a:gd name="T27" fmla="*/ 2147483647 h 274"/>
              <a:gd name="T28" fmla="*/ 2147483647 w 197"/>
              <a:gd name="T29" fmla="*/ 2147483647 h 274"/>
              <a:gd name="T30" fmla="*/ 2147483647 w 197"/>
              <a:gd name="T31" fmla="*/ 2147483647 h 274"/>
              <a:gd name="T32" fmla="*/ 2147483647 w 197"/>
              <a:gd name="T33" fmla="*/ 2147483647 h 274"/>
              <a:gd name="T34" fmla="*/ 2147483647 w 197"/>
              <a:gd name="T35" fmla="*/ 2147483647 h 274"/>
              <a:gd name="T36" fmla="*/ 2147483647 w 197"/>
              <a:gd name="T37" fmla="*/ 2147483647 h 274"/>
              <a:gd name="T38" fmla="*/ 2147483647 w 197"/>
              <a:gd name="T39" fmla="*/ 2147483647 h 274"/>
              <a:gd name="T40" fmla="*/ 2147483647 w 197"/>
              <a:gd name="T41" fmla="*/ 2147483647 h 274"/>
              <a:gd name="T42" fmla="*/ 2147483647 w 197"/>
              <a:gd name="T43" fmla="*/ 2147483647 h 274"/>
              <a:gd name="T44" fmla="*/ 2147483647 w 197"/>
              <a:gd name="T45" fmla="*/ 2147483647 h 274"/>
              <a:gd name="T46" fmla="*/ 2147483647 w 197"/>
              <a:gd name="T47" fmla="*/ 2147483647 h 274"/>
              <a:gd name="T48" fmla="*/ 2147483647 w 197"/>
              <a:gd name="T49" fmla="*/ 2147483647 h 274"/>
              <a:gd name="T50" fmla="*/ 2147483647 w 197"/>
              <a:gd name="T51" fmla="*/ 2147483647 h 274"/>
              <a:gd name="T52" fmla="*/ 2147483647 w 197"/>
              <a:gd name="T53" fmla="*/ 2147483647 h 274"/>
              <a:gd name="T54" fmla="*/ 2147483647 w 197"/>
              <a:gd name="T55" fmla="*/ 2147483647 h 274"/>
              <a:gd name="T56" fmla="*/ 2147483647 w 197"/>
              <a:gd name="T57" fmla="*/ 2147483647 h 274"/>
              <a:gd name="T58" fmla="*/ 2147483647 w 197"/>
              <a:gd name="T59" fmla="*/ 2147483647 h 274"/>
              <a:gd name="T60" fmla="*/ 2147483647 w 197"/>
              <a:gd name="T61" fmla="*/ 2147483647 h 274"/>
              <a:gd name="T62" fmla="*/ 2147483647 w 197"/>
              <a:gd name="T63" fmla="*/ 0 h 27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7"/>
              <a:gd name="T97" fmla="*/ 0 h 274"/>
              <a:gd name="T98" fmla="*/ 197 w 197"/>
              <a:gd name="T99" fmla="*/ 274 h 27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7" h="274">
                <a:moveTo>
                  <a:pt x="99" y="0"/>
                </a:moveTo>
                <a:lnTo>
                  <a:pt x="89" y="0"/>
                </a:lnTo>
                <a:lnTo>
                  <a:pt x="79" y="3"/>
                </a:lnTo>
                <a:lnTo>
                  <a:pt x="70" y="6"/>
                </a:lnTo>
                <a:lnTo>
                  <a:pt x="60" y="10"/>
                </a:lnTo>
                <a:lnTo>
                  <a:pt x="52" y="16"/>
                </a:lnTo>
                <a:lnTo>
                  <a:pt x="44" y="23"/>
                </a:lnTo>
                <a:lnTo>
                  <a:pt x="36" y="31"/>
                </a:lnTo>
                <a:lnTo>
                  <a:pt x="29" y="40"/>
                </a:lnTo>
                <a:lnTo>
                  <a:pt x="23" y="50"/>
                </a:lnTo>
                <a:lnTo>
                  <a:pt x="18" y="60"/>
                </a:lnTo>
                <a:lnTo>
                  <a:pt x="13" y="71"/>
                </a:lnTo>
                <a:lnTo>
                  <a:pt x="8" y="83"/>
                </a:lnTo>
                <a:lnTo>
                  <a:pt x="5" y="96"/>
                </a:lnTo>
                <a:lnTo>
                  <a:pt x="3" y="109"/>
                </a:lnTo>
                <a:lnTo>
                  <a:pt x="1" y="122"/>
                </a:lnTo>
                <a:lnTo>
                  <a:pt x="0" y="136"/>
                </a:lnTo>
                <a:lnTo>
                  <a:pt x="1" y="151"/>
                </a:lnTo>
                <a:lnTo>
                  <a:pt x="3" y="164"/>
                </a:lnTo>
                <a:lnTo>
                  <a:pt x="5" y="177"/>
                </a:lnTo>
                <a:lnTo>
                  <a:pt x="8" y="190"/>
                </a:lnTo>
                <a:lnTo>
                  <a:pt x="13" y="201"/>
                </a:lnTo>
                <a:lnTo>
                  <a:pt x="18" y="213"/>
                </a:lnTo>
                <a:lnTo>
                  <a:pt x="23" y="222"/>
                </a:lnTo>
                <a:lnTo>
                  <a:pt x="29" y="232"/>
                </a:lnTo>
                <a:lnTo>
                  <a:pt x="36" y="242"/>
                </a:lnTo>
                <a:lnTo>
                  <a:pt x="44" y="250"/>
                </a:lnTo>
                <a:lnTo>
                  <a:pt x="52" y="257"/>
                </a:lnTo>
                <a:lnTo>
                  <a:pt x="60" y="261"/>
                </a:lnTo>
                <a:lnTo>
                  <a:pt x="70" y="266"/>
                </a:lnTo>
                <a:lnTo>
                  <a:pt x="79" y="270"/>
                </a:lnTo>
                <a:lnTo>
                  <a:pt x="89" y="273"/>
                </a:lnTo>
                <a:lnTo>
                  <a:pt x="99" y="273"/>
                </a:lnTo>
                <a:lnTo>
                  <a:pt x="109" y="273"/>
                </a:lnTo>
                <a:lnTo>
                  <a:pt x="118" y="270"/>
                </a:lnTo>
                <a:lnTo>
                  <a:pt x="128" y="266"/>
                </a:lnTo>
                <a:lnTo>
                  <a:pt x="136" y="261"/>
                </a:lnTo>
                <a:lnTo>
                  <a:pt x="146" y="257"/>
                </a:lnTo>
                <a:lnTo>
                  <a:pt x="154" y="250"/>
                </a:lnTo>
                <a:lnTo>
                  <a:pt x="161" y="242"/>
                </a:lnTo>
                <a:lnTo>
                  <a:pt x="169" y="232"/>
                </a:lnTo>
                <a:lnTo>
                  <a:pt x="174" y="222"/>
                </a:lnTo>
                <a:lnTo>
                  <a:pt x="180" y="213"/>
                </a:lnTo>
                <a:lnTo>
                  <a:pt x="185" y="201"/>
                </a:lnTo>
                <a:lnTo>
                  <a:pt x="190" y="190"/>
                </a:lnTo>
                <a:lnTo>
                  <a:pt x="193" y="177"/>
                </a:lnTo>
                <a:lnTo>
                  <a:pt x="195" y="164"/>
                </a:lnTo>
                <a:lnTo>
                  <a:pt x="196" y="151"/>
                </a:lnTo>
                <a:lnTo>
                  <a:pt x="196" y="136"/>
                </a:lnTo>
                <a:lnTo>
                  <a:pt x="196" y="122"/>
                </a:lnTo>
                <a:lnTo>
                  <a:pt x="195" y="109"/>
                </a:lnTo>
                <a:lnTo>
                  <a:pt x="193" y="96"/>
                </a:lnTo>
                <a:lnTo>
                  <a:pt x="190" y="83"/>
                </a:lnTo>
                <a:lnTo>
                  <a:pt x="185" y="71"/>
                </a:lnTo>
                <a:lnTo>
                  <a:pt x="180" y="60"/>
                </a:lnTo>
                <a:lnTo>
                  <a:pt x="174" y="50"/>
                </a:lnTo>
                <a:lnTo>
                  <a:pt x="169" y="40"/>
                </a:lnTo>
                <a:lnTo>
                  <a:pt x="161" y="31"/>
                </a:lnTo>
                <a:lnTo>
                  <a:pt x="154" y="23"/>
                </a:lnTo>
                <a:lnTo>
                  <a:pt x="146" y="16"/>
                </a:lnTo>
                <a:lnTo>
                  <a:pt x="136" y="10"/>
                </a:lnTo>
                <a:lnTo>
                  <a:pt x="128" y="6"/>
                </a:lnTo>
                <a:lnTo>
                  <a:pt x="118" y="3"/>
                </a:lnTo>
                <a:lnTo>
                  <a:pt x="109" y="0"/>
                </a:lnTo>
                <a:lnTo>
                  <a:pt x="9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32" name="Freeform 124"/>
          <p:cNvSpPr>
            <a:spLocks/>
          </p:cNvSpPr>
          <p:nvPr/>
        </p:nvSpPr>
        <p:spPr bwMode="auto">
          <a:xfrm>
            <a:off x="3349625" y="4867275"/>
            <a:ext cx="158750" cy="315913"/>
          </a:xfrm>
          <a:custGeom>
            <a:avLst/>
            <a:gdLst>
              <a:gd name="T0" fmla="*/ 2147483647 w 100"/>
              <a:gd name="T1" fmla="*/ 0 h 199"/>
              <a:gd name="T2" fmla="*/ 2147483647 w 100"/>
              <a:gd name="T3" fmla="*/ 0 h 199"/>
              <a:gd name="T4" fmla="*/ 2147483647 w 100"/>
              <a:gd name="T5" fmla="*/ 2147483647 h 199"/>
              <a:gd name="T6" fmla="*/ 2147483647 w 100"/>
              <a:gd name="T7" fmla="*/ 2147483647 h 199"/>
              <a:gd name="T8" fmla="*/ 2147483647 w 100"/>
              <a:gd name="T9" fmla="*/ 2147483647 h 199"/>
              <a:gd name="T10" fmla="*/ 2147483647 w 100"/>
              <a:gd name="T11" fmla="*/ 2147483647 h 199"/>
              <a:gd name="T12" fmla="*/ 2147483647 w 100"/>
              <a:gd name="T13" fmla="*/ 2147483647 h 199"/>
              <a:gd name="T14" fmla="*/ 2147483647 w 100"/>
              <a:gd name="T15" fmla="*/ 2147483647 h 199"/>
              <a:gd name="T16" fmla="*/ 2147483647 w 100"/>
              <a:gd name="T17" fmla="*/ 2147483647 h 199"/>
              <a:gd name="T18" fmla="*/ 0 w 100"/>
              <a:gd name="T19" fmla="*/ 2147483647 h 199"/>
              <a:gd name="T20" fmla="*/ 0 w 100"/>
              <a:gd name="T21" fmla="*/ 2147483647 h 199"/>
              <a:gd name="T22" fmla="*/ 0 w 100"/>
              <a:gd name="T23" fmla="*/ 2147483647 h 199"/>
              <a:gd name="T24" fmla="*/ 2147483647 w 100"/>
              <a:gd name="T25" fmla="*/ 2147483647 h 199"/>
              <a:gd name="T26" fmla="*/ 2147483647 w 100"/>
              <a:gd name="T27" fmla="*/ 2147483647 h 199"/>
              <a:gd name="T28" fmla="*/ 2147483647 w 100"/>
              <a:gd name="T29" fmla="*/ 2147483647 h 199"/>
              <a:gd name="T30" fmla="*/ 2147483647 w 100"/>
              <a:gd name="T31" fmla="*/ 2147483647 h 199"/>
              <a:gd name="T32" fmla="*/ 2147483647 w 100"/>
              <a:gd name="T33" fmla="*/ 2147483647 h 199"/>
              <a:gd name="T34" fmla="*/ 2147483647 w 100"/>
              <a:gd name="T35" fmla="*/ 2147483647 h 199"/>
              <a:gd name="T36" fmla="*/ 2147483647 w 100"/>
              <a:gd name="T37" fmla="*/ 2147483647 h 199"/>
              <a:gd name="T38" fmla="*/ 2147483647 w 100"/>
              <a:gd name="T39" fmla="*/ 2147483647 h 199"/>
              <a:gd name="T40" fmla="*/ 2147483647 w 100"/>
              <a:gd name="T41" fmla="*/ 2147483647 h 199"/>
              <a:gd name="T42" fmla="*/ 2147483647 w 100"/>
              <a:gd name="T43" fmla="*/ 2147483647 h 199"/>
              <a:gd name="T44" fmla="*/ 2147483647 w 100"/>
              <a:gd name="T45" fmla="*/ 2147483647 h 199"/>
              <a:gd name="T46" fmla="*/ 2147483647 w 100"/>
              <a:gd name="T47" fmla="*/ 2147483647 h 199"/>
              <a:gd name="T48" fmla="*/ 2147483647 w 100"/>
              <a:gd name="T49" fmla="*/ 2147483647 h 199"/>
              <a:gd name="T50" fmla="*/ 2147483647 w 100"/>
              <a:gd name="T51" fmla="*/ 2147483647 h 199"/>
              <a:gd name="T52" fmla="*/ 2147483647 w 100"/>
              <a:gd name="T53" fmla="*/ 2147483647 h 199"/>
              <a:gd name="T54" fmla="*/ 2147483647 w 100"/>
              <a:gd name="T55" fmla="*/ 2147483647 h 199"/>
              <a:gd name="T56" fmla="*/ 2147483647 w 100"/>
              <a:gd name="T57" fmla="*/ 2147483647 h 199"/>
              <a:gd name="T58" fmla="*/ 2147483647 w 100"/>
              <a:gd name="T59" fmla="*/ 2147483647 h 199"/>
              <a:gd name="T60" fmla="*/ 2147483647 w 100"/>
              <a:gd name="T61" fmla="*/ 2147483647 h 199"/>
              <a:gd name="T62" fmla="*/ 2147483647 w 100"/>
              <a:gd name="T63" fmla="*/ 2147483647 h 199"/>
              <a:gd name="T64" fmla="*/ 2147483647 w 100"/>
              <a:gd name="T65" fmla="*/ 2147483647 h 199"/>
              <a:gd name="T66" fmla="*/ 2147483647 w 100"/>
              <a:gd name="T67" fmla="*/ 2147483647 h 199"/>
              <a:gd name="T68" fmla="*/ 2147483647 w 100"/>
              <a:gd name="T69" fmla="*/ 2147483647 h 199"/>
              <a:gd name="T70" fmla="*/ 2147483647 w 100"/>
              <a:gd name="T71" fmla="*/ 2147483647 h 199"/>
              <a:gd name="T72" fmla="*/ 2147483647 w 100"/>
              <a:gd name="T73" fmla="*/ 2147483647 h 199"/>
              <a:gd name="T74" fmla="*/ 2147483647 w 100"/>
              <a:gd name="T75" fmla="*/ 2147483647 h 199"/>
              <a:gd name="T76" fmla="*/ 2147483647 w 100"/>
              <a:gd name="T77" fmla="*/ 2147483647 h 199"/>
              <a:gd name="T78" fmla="*/ 2147483647 w 100"/>
              <a:gd name="T79" fmla="*/ 0 h 199"/>
              <a:gd name="T80" fmla="*/ 2147483647 w 100"/>
              <a:gd name="T81" fmla="*/ 0 h 1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"/>
              <a:gd name="T124" fmla="*/ 0 h 199"/>
              <a:gd name="T125" fmla="*/ 100 w 100"/>
              <a:gd name="T126" fmla="*/ 199 h 1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" h="199">
                <a:moveTo>
                  <a:pt x="49" y="0"/>
                </a:moveTo>
                <a:lnTo>
                  <a:pt x="44" y="0"/>
                </a:lnTo>
                <a:lnTo>
                  <a:pt x="39" y="2"/>
                </a:lnTo>
                <a:lnTo>
                  <a:pt x="34" y="5"/>
                </a:lnTo>
                <a:lnTo>
                  <a:pt x="30" y="8"/>
                </a:lnTo>
                <a:lnTo>
                  <a:pt x="21" y="16"/>
                </a:lnTo>
                <a:lnTo>
                  <a:pt x="15" y="29"/>
                </a:lnTo>
                <a:lnTo>
                  <a:pt x="8" y="44"/>
                </a:lnTo>
                <a:lnTo>
                  <a:pt x="4" y="60"/>
                </a:lnTo>
                <a:lnTo>
                  <a:pt x="0" y="80"/>
                </a:lnTo>
                <a:lnTo>
                  <a:pt x="0" y="99"/>
                </a:lnTo>
                <a:lnTo>
                  <a:pt x="0" y="120"/>
                </a:lnTo>
                <a:lnTo>
                  <a:pt x="4" y="138"/>
                </a:lnTo>
                <a:lnTo>
                  <a:pt x="8" y="155"/>
                </a:lnTo>
                <a:lnTo>
                  <a:pt x="15" y="169"/>
                </a:lnTo>
                <a:lnTo>
                  <a:pt x="21" y="182"/>
                </a:lnTo>
                <a:lnTo>
                  <a:pt x="30" y="190"/>
                </a:lnTo>
                <a:lnTo>
                  <a:pt x="34" y="195"/>
                </a:lnTo>
                <a:lnTo>
                  <a:pt x="39" y="197"/>
                </a:lnTo>
                <a:lnTo>
                  <a:pt x="44" y="198"/>
                </a:lnTo>
                <a:lnTo>
                  <a:pt x="49" y="198"/>
                </a:lnTo>
                <a:lnTo>
                  <a:pt x="54" y="198"/>
                </a:lnTo>
                <a:lnTo>
                  <a:pt x="60" y="197"/>
                </a:lnTo>
                <a:lnTo>
                  <a:pt x="64" y="195"/>
                </a:lnTo>
                <a:lnTo>
                  <a:pt x="69" y="190"/>
                </a:lnTo>
                <a:lnTo>
                  <a:pt x="78" y="182"/>
                </a:lnTo>
                <a:lnTo>
                  <a:pt x="85" y="169"/>
                </a:lnTo>
                <a:lnTo>
                  <a:pt x="91" y="155"/>
                </a:lnTo>
                <a:lnTo>
                  <a:pt x="96" y="138"/>
                </a:lnTo>
                <a:lnTo>
                  <a:pt x="99" y="120"/>
                </a:lnTo>
                <a:lnTo>
                  <a:pt x="99" y="99"/>
                </a:lnTo>
                <a:lnTo>
                  <a:pt x="99" y="80"/>
                </a:lnTo>
                <a:lnTo>
                  <a:pt x="96" y="60"/>
                </a:lnTo>
                <a:lnTo>
                  <a:pt x="91" y="44"/>
                </a:lnTo>
                <a:lnTo>
                  <a:pt x="85" y="29"/>
                </a:lnTo>
                <a:lnTo>
                  <a:pt x="78" y="16"/>
                </a:lnTo>
                <a:lnTo>
                  <a:pt x="69" y="8"/>
                </a:lnTo>
                <a:lnTo>
                  <a:pt x="64" y="5"/>
                </a:lnTo>
                <a:lnTo>
                  <a:pt x="60" y="2"/>
                </a:lnTo>
                <a:lnTo>
                  <a:pt x="54" y="0"/>
                </a:lnTo>
                <a:lnTo>
                  <a:pt x="49" y="0"/>
                </a:lnTo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33" name="Freeform 125"/>
          <p:cNvSpPr>
            <a:spLocks/>
          </p:cNvSpPr>
          <p:nvPr/>
        </p:nvSpPr>
        <p:spPr bwMode="auto">
          <a:xfrm>
            <a:off x="3341688" y="4859338"/>
            <a:ext cx="87312" cy="166687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2147483647 h 105"/>
              <a:gd name="T22" fmla="*/ 2147483647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0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105"/>
              <a:gd name="T71" fmla="*/ 55 w 55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105">
                <a:moveTo>
                  <a:pt x="9" y="104"/>
                </a:moveTo>
                <a:lnTo>
                  <a:pt x="10" y="85"/>
                </a:lnTo>
                <a:lnTo>
                  <a:pt x="13" y="67"/>
                </a:lnTo>
                <a:lnTo>
                  <a:pt x="18" y="51"/>
                </a:lnTo>
                <a:lnTo>
                  <a:pt x="23" y="36"/>
                </a:lnTo>
                <a:lnTo>
                  <a:pt x="30" y="25"/>
                </a:lnTo>
                <a:lnTo>
                  <a:pt x="38" y="15"/>
                </a:lnTo>
                <a:lnTo>
                  <a:pt x="43" y="13"/>
                </a:lnTo>
                <a:lnTo>
                  <a:pt x="46" y="10"/>
                </a:lnTo>
                <a:lnTo>
                  <a:pt x="51" y="10"/>
                </a:lnTo>
                <a:lnTo>
                  <a:pt x="54" y="8"/>
                </a:lnTo>
                <a:lnTo>
                  <a:pt x="54" y="0"/>
                </a:lnTo>
                <a:lnTo>
                  <a:pt x="49" y="2"/>
                </a:lnTo>
                <a:lnTo>
                  <a:pt x="43" y="4"/>
                </a:lnTo>
                <a:lnTo>
                  <a:pt x="38" y="5"/>
                </a:lnTo>
                <a:lnTo>
                  <a:pt x="33" y="10"/>
                </a:lnTo>
                <a:lnTo>
                  <a:pt x="23" y="20"/>
                </a:lnTo>
                <a:lnTo>
                  <a:pt x="15" y="33"/>
                </a:lnTo>
                <a:lnTo>
                  <a:pt x="10" y="47"/>
                </a:lnTo>
                <a:lnTo>
                  <a:pt x="5" y="65"/>
                </a:lnTo>
                <a:lnTo>
                  <a:pt x="2" y="85"/>
                </a:lnTo>
                <a:lnTo>
                  <a:pt x="0" y="104"/>
                </a:lnTo>
                <a:lnTo>
                  <a:pt x="9" y="10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34" name="Freeform 126"/>
          <p:cNvSpPr>
            <a:spLocks/>
          </p:cNvSpPr>
          <p:nvPr/>
        </p:nvSpPr>
        <p:spPr bwMode="auto">
          <a:xfrm>
            <a:off x="3341688" y="5024438"/>
            <a:ext cx="87312" cy="166687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0 h 105"/>
              <a:gd name="T22" fmla="*/ 0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2147483647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105"/>
              <a:gd name="T71" fmla="*/ 55 w 55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105">
                <a:moveTo>
                  <a:pt x="54" y="96"/>
                </a:moveTo>
                <a:lnTo>
                  <a:pt x="51" y="95"/>
                </a:lnTo>
                <a:lnTo>
                  <a:pt x="46" y="95"/>
                </a:lnTo>
                <a:lnTo>
                  <a:pt x="43" y="91"/>
                </a:lnTo>
                <a:lnTo>
                  <a:pt x="38" y="90"/>
                </a:lnTo>
                <a:lnTo>
                  <a:pt x="30" y="80"/>
                </a:lnTo>
                <a:lnTo>
                  <a:pt x="23" y="69"/>
                </a:lnTo>
                <a:lnTo>
                  <a:pt x="18" y="56"/>
                </a:lnTo>
                <a:lnTo>
                  <a:pt x="13" y="38"/>
                </a:lnTo>
                <a:lnTo>
                  <a:pt x="10" y="20"/>
                </a:lnTo>
                <a:lnTo>
                  <a:pt x="9" y="0"/>
                </a:lnTo>
                <a:lnTo>
                  <a:pt x="0" y="0"/>
                </a:lnTo>
                <a:lnTo>
                  <a:pt x="2" y="21"/>
                </a:lnTo>
                <a:lnTo>
                  <a:pt x="5" y="41"/>
                </a:lnTo>
                <a:lnTo>
                  <a:pt x="10" y="57"/>
                </a:lnTo>
                <a:lnTo>
                  <a:pt x="15" y="73"/>
                </a:lnTo>
                <a:lnTo>
                  <a:pt x="23" y="85"/>
                </a:lnTo>
                <a:lnTo>
                  <a:pt x="33" y="95"/>
                </a:lnTo>
                <a:lnTo>
                  <a:pt x="38" y="99"/>
                </a:lnTo>
                <a:lnTo>
                  <a:pt x="43" y="101"/>
                </a:lnTo>
                <a:lnTo>
                  <a:pt x="49" y="103"/>
                </a:lnTo>
                <a:lnTo>
                  <a:pt x="54" y="104"/>
                </a:lnTo>
                <a:lnTo>
                  <a:pt x="54" y="9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35" name="Freeform 127"/>
          <p:cNvSpPr>
            <a:spLocks/>
          </p:cNvSpPr>
          <p:nvPr/>
        </p:nvSpPr>
        <p:spPr bwMode="auto">
          <a:xfrm>
            <a:off x="3427413" y="5024438"/>
            <a:ext cx="88900" cy="166687"/>
          </a:xfrm>
          <a:custGeom>
            <a:avLst/>
            <a:gdLst>
              <a:gd name="T0" fmla="*/ 2147483647 w 56"/>
              <a:gd name="T1" fmla="*/ 0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0 w 56"/>
              <a:gd name="T21" fmla="*/ 2147483647 h 105"/>
              <a:gd name="T22" fmla="*/ 0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2147483647 w 56"/>
              <a:gd name="T43" fmla="*/ 0 h 105"/>
              <a:gd name="T44" fmla="*/ 2147483647 w 56"/>
              <a:gd name="T45" fmla="*/ 0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"/>
              <a:gd name="T70" fmla="*/ 0 h 105"/>
              <a:gd name="T71" fmla="*/ 56 w 56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" h="105">
                <a:moveTo>
                  <a:pt x="47" y="0"/>
                </a:moveTo>
                <a:lnTo>
                  <a:pt x="46" y="20"/>
                </a:lnTo>
                <a:lnTo>
                  <a:pt x="42" y="38"/>
                </a:lnTo>
                <a:lnTo>
                  <a:pt x="37" y="56"/>
                </a:lnTo>
                <a:lnTo>
                  <a:pt x="33" y="69"/>
                </a:lnTo>
                <a:lnTo>
                  <a:pt x="24" y="80"/>
                </a:lnTo>
                <a:lnTo>
                  <a:pt x="18" y="90"/>
                </a:lnTo>
                <a:lnTo>
                  <a:pt x="13" y="91"/>
                </a:lnTo>
                <a:lnTo>
                  <a:pt x="10" y="95"/>
                </a:lnTo>
                <a:lnTo>
                  <a:pt x="5" y="95"/>
                </a:lnTo>
                <a:lnTo>
                  <a:pt x="0" y="96"/>
                </a:lnTo>
                <a:lnTo>
                  <a:pt x="0" y="104"/>
                </a:lnTo>
                <a:lnTo>
                  <a:pt x="7" y="103"/>
                </a:lnTo>
                <a:lnTo>
                  <a:pt x="13" y="101"/>
                </a:lnTo>
                <a:lnTo>
                  <a:pt x="18" y="99"/>
                </a:lnTo>
                <a:lnTo>
                  <a:pt x="23" y="95"/>
                </a:lnTo>
                <a:lnTo>
                  <a:pt x="33" y="85"/>
                </a:lnTo>
                <a:lnTo>
                  <a:pt x="41" y="73"/>
                </a:lnTo>
                <a:lnTo>
                  <a:pt x="46" y="57"/>
                </a:lnTo>
                <a:lnTo>
                  <a:pt x="50" y="41"/>
                </a:lnTo>
                <a:lnTo>
                  <a:pt x="54" y="21"/>
                </a:lnTo>
                <a:lnTo>
                  <a:pt x="55" y="0"/>
                </a:lnTo>
                <a:lnTo>
                  <a:pt x="4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36" name="Freeform 128"/>
          <p:cNvSpPr>
            <a:spLocks/>
          </p:cNvSpPr>
          <p:nvPr/>
        </p:nvSpPr>
        <p:spPr bwMode="auto">
          <a:xfrm>
            <a:off x="3427413" y="4859338"/>
            <a:ext cx="88900" cy="166687"/>
          </a:xfrm>
          <a:custGeom>
            <a:avLst/>
            <a:gdLst>
              <a:gd name="T0" fmla="*/ 0 w 56"/>
              <a:gd name="T1" fmla="*/ 2147483647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2147483647 w 56"/>
              <a:gd name="T21" fmla="*/ 2147483647 h 105"/>
              <a:gd name="T22" fmla="*/ 2147483647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0 w 56"/>
              <a:gd name="T43" fmla="*/ 0 h 105"/>
              <a:gd name="T44" fmla="*/ 0 w 56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"/>
              <a:gd name="T70" fmla="*/ 0 h 105"/>
              <a:gd name="T71" fmla="*/ 56 w 56"/>
              <a:gd name="T72" fmla="*/ 105 h 1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" h="105">
                <a:moveTo>
                  <a:pt x="0" y="8"/>
                </a:moveTo>
                <a:lnTo>
                  <a:pt x="5" y="10"/>
                </a:lnTo>
                <a:lnTo>
                  <a:pt x="10" y="10"/>
                </a:lnTo>
                <a:lnTo>
                  <a:pt x="13" y="13"/>
                </a:lnTo>
                <a:lnTo>
                  <a:pt x="18" y="15"/>
                </a:lnTo>
                <a:lnTo>
                  <a:pt x="24" y="25"/>
                </a:lnTo>
                <a:lnTo>
                  <a:pt x="33" y="36"/>
                </a:lnTo>
                <a:lnTo>
                  <a:pt x="37" y="51"/>
                </a:lnTo>
                <a:lnTo>
                  <a:pt x="42" y="67"/>
                </a:lnTo>
                <a:lnTo>
                  <a:pt x="46" y="85"/>
                </a:lnTo>
                <a:lnTo>
                  <a:pt x="47" y="104"/>
                </a:lnTo>
                <a:lnTo>
                  <a:pt x="55" y="104"/>
                </a:lnTo>
                <a:lnTo>
                  <a:pt x="54" y="85"/>
                </a:lnTo>
                <a:lnTo>
                  <a:pt x="50" y="65"/>
                </a:lnTo>
                <a:lnTo>
                  <a:pt x="46" y="47"/>
                </a:lnTo>
                <a:lnTo>
                  <a:pt x="41" y="33"/>
                </a:lnTo>
                <a:lnTo>
                  <a:pt x="33" y="20"/>
                </a:lnTo>
                <a:lnTo>
                  <a:pt x="23" y="10"/>
                </a:lnTo>
                <a:lnTo>
                  <a:pt x="18" y="5"/>
                </a:lnTo>
                <a:lnTo>
                  <a:pt x="13" y="4"/>
                </a:lnTo>
                <a:lnTo>
                  <a:pt x="7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37" name="Freeform 129"/>
          <p:cNvSpPr>
            <a:spLocks/>
          </p:cNvSpPr>
          <p:nvPr/>
        </p:nvSpPr>
        <p:spPr bwMode="auto">
          <a:xfrm>
            <a:off x="5580063" y="3913188"/>
            <a:ext cx="236537" cy="328612"/>
          </a:xfrm>
          <a:custGeom>
            <a:avLst/>
            <a:gdLst>
              <a:gd name="T0" fmla="*/ 2147483647 w 149"/>
              <a:gd name="T1" fmla="*/ 0 h 207"/>
              <a:gd name="T2" fmla="*/ 2147483647 w 149"/>
              <a:gd name="T3" fmla="*/ 2147483647 h 207"/>
              <a:gd name="T4" fmla="*/ 2147483647 w 149"/>
              <a:gd name="T5" fmla="*/ 2147483647 h 207"/>
              <a:gd name="T6" fmla="*/ 2147483647 w 149"/>
              <a:gd name="T7" fmla="*/ 2147483647 h 207"/>
              <a:gd name="T8" fmla="*/ 2147483647 w 149"/>
              <a:gd name="T9" fmla="*/ 2147483647 h 207"/>
              <a:gd name="T10" fmla="*/ 2147483647 w 149"/>
              <a:gd name="T11" fmla="*/ 2147483647 h 207"/>
              <a:gd name="T12" fmla="*/ 2147483647 w 149"/>
              <a:gd name="T13" fmla="*/ 2147483647 h 207"/>
              <a:gd name="T14" fmla="*/ 2147483647 w 149"/>
              <a:gd name="T15" fmla="*/ 2147483647 h 207"/>
              <a:gd name="T16" fmla="*/ 2147483647 w 149"/>
              <a:gd name="T17" fmla="*/ 2147483647 h 207"/>
              <a:gd name="T18" fmla="*/ 2147483647 w 149"/>
              <a:gd name="T19" fmla="*/ 2147483647 h 207"/>
              <a:gd name="T20" fmla="*/ 2147483647 w 149"/>
              <a:gd name="T21" fmla="*/ 2147483647 h 207"/>
              <a:gd name="T22" fmla="*/ 2147483647 w 149"/>
              <a:gd name="T23" fmla="*/ 2147483647 h 207"/>
              <a:gd name="T24" fmla="*/ 0 w 149"/>
              <a:gd name="T25" fmla="*/ 2147483647 h 207"/>
              <a:gd name="T26" fmla="*/ 2147483647 w 149"/>
              <a:gd name="T27" fmla="*/ 2147483647 h 207"/>
              <a:gd name="T28" fmla="*/ 2147483647 w 149"/>
              <a:gd name="T29" fmla="*/ 2147483647 h 207"/>
              <a:gd name="T30" fmla="*/ 2147483647 w 149"/>
              <a:gd name="T31" fmla="*/ 2147483647 h 207"/>
              <a:gd name="T32" fmla="*/ 2147483647 w 149"/>
              <a:gd name="T33" fmla="*/ 2147483647 h 207"/>
              <a:gd name="T34" fmla="*/ 2147483647 w 149"/>
              <a:gd name="T35" fmla="*/ 2147483647 h 207"/>
              <a:gd name="T36" fmla="*/ 2147483647 w 149"/>
              <a:gd name="T37" fmla="*/ 2147483647 h 207"/>
              <a:gd name="T38" fmla="*/ 2147483647 w 149"/>
              <a:gd name="T39" fmla="*/ 2147483647 h 207"/>
              <a:gd name="T40" fmla="*/ 2147483647 w 149"/>
              <a:gd name="T41" fmla="*/ 2147483647 h 207"/>
              <a:gd name="T42" fmla="*/ 2147483647 w 149"/>
              <a:gd name="T43" fmla="*/ 2147483647 h 207"/>
              <a:gd name="T44" fmla="*/ 2147483647 w 149"/>
              <a:gd name="T45" fmla="*/ 2147483647 h 207"/>
              <a:gd name="T46" fmla="*/ 2147483647 w 149"/>
              <a:gd name="T47" fmla="*/ 2147483647 h 207"/>
              <a:gd name="T48" fmla="*/ 2147483647 w 149"/>
              <a:gd name="T49" fmla="*/ 2147483647 h 207"/>
              <a:gd name="T50" fmla="*/ 2147483647 w 149"/>
              <a:gd name="T51" fmla="*/ 2147483647 h 207"/>
              <a:gd name="T52" fmla="*/ 2147483647 w 149"/>
              <a:gd name="T53" fmla="*/ 2147483647 h 207"/>
              <a:gd name="T54" fmla="*/ 2147483647 w 149"/>
              <a:gd name="T55" fmla="*/ 2147483647 h 207"/>
              <a:gd name="T56" fmla="*/ 2147483647 w 149"/>
              <a:gd name="T57" fmla="*/ 2147483647 h 207"/>
              <a:gd name="T58" fmla="*/ 2147483647 w 149"/>
              <a:gd name="T59" fmla="*/ 2147483647 h 207"/>
              <a:gd name="T60" fmla="*/ 2147483647 w 149"/>
              <a:gd name="T61" fmla="*/ 2147483647 h 207"/>
              <a:gd name="T62" fmla="*/ 2147483647 w 149"/>
              <a:gd name="T63" fmla="*/ 2147483647 h 207"/>
              <a:gd name="T64" fmla="*/ 2147483647 w 149"/>
              <a:gd name="T65" fmla="*/ 2147483647 h 207"/>
              <a:gd name="T66" fmla="*/ 2147483647 w 149"/>
              <a:gd name="T67" fmla="*/ 2147483647 h 207"/>
              <a:gd name="T68" fmla="*/ 2147483647 w 149"/>
              <a:gd name="T69" fmla="*/ 2147483647 h 207"/>
              <a:gd name="T70" fmla="*/ 2147483647 w 149"/>
              <a:gd name="T71" fmla="*/ 2147483647 h 207"/>
              <a:gd name="T72" fmla="*/ 2147483647 w 149"/>
              <a:gd name="T73" fmla="*/ 2147483647 h 207"/>
              <a:gd name="T74" fmla="*/ 2147483647 w 149"/>
              <a:gd name="T75" fmla="*/ 2147483647 h 207"/>
              <a:gd name="T76" fmla="*/ 2147483647 w 149"/>
              <a:gd name="T77" fmla="*/ 2147483647 h 207"/>
              <a:gd name="T78" fmla="*/ 2147483647 w 149"/>
              <a:gd name="T79" fmla="*/ 2147483647 h 207"/>
              <a:gd name="T80" fmla="*/ 2147483647 w 149"/>
              <a:gd name="T81" fmla="*/ 2147483647 h 207"/>
              <a:gd name="T82" fmla="*/ 2147483647 w 149"/>
              <a:gd name="T83" fmla="*/ 2147483647 h 207"/>
              <a:gd name="T84" fmla="*/ 2147483647 w 149"/>
              <a:gd name="T85" fmla="*/ 2147483647 h 207"/>
              <a:gd name="T86" fmla="*/ 2147483647 w 149"/>
              <a:gd name="T87" fmla="*/ 2147483647 h 207"/>
              <a:gd name="T88" fmla="*/ 2147483647 w 149"/>
              <a:gd name="T89" fmla="*/ 2147483647 h 207"/>
              <a:gd name="T90" fmla="*/ 2147483647 w 149"/>
              <a:gd name="T91" fmla="*/ 2147483647 h 207"/>
              <a:gd name="T92" fmla="*/ 2147483647 w 149"/>
              <a:gd name="T93" fmla="*/ 2147483647 h 207"/>
              <a:gd name="T94" fmla="*/ 2147483647 w 149"/>
              <a:gd name="T95" fmla="*/ 2147483647 h 207"/>
              <a:gd name="T96" fmla="*/ 2147483647 w 149"/>
              <a:gd name="T97" fmla="*/ 0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9"/>
              <a:gd name="T148" fmla="*/ 0 h 207"/>
              <a:gd name="T149" fmla="*/ 149 w 149"/>
              <a:gd name="T150" fmla="*/ 207 h 2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9" h="207">
                <a:moveTo>
                  <a:pt x="75" y="0"/>
                </a:moveTo>
                <a:lnTo>
                  <a:pt x="67" y="1"/>
                </a:lnTo>
                <a:lnTo>
                  <a:pt x="59" y="3"/>
                </a:lnTo>
                <a:lnTo>
                  <a:pt x="52" y="5"/>
                </a:lnTo>
                <a:lnTo>
                  <a:pt x="46" y="8"/>
                </a:lnTo>
                <a:lnTo>
                  <a:pt x="39" y="13"/>
                </a:lnTo>
                <a:lnTo>
                  <a:pt x="33" y="18"/>
                </a:lnTo>
                <a:lnTo>
                  <a:pt x="28" y="24"/>
                </a:lnTo>
                <a:lnTo>
                  <a:pt x="22" y="31"/>
                </a:lnTo>
                <a:lnTo>
                  <a:pt x="13" y="47"/>
                </a:lnTo>
                <a:lnTo>
                  <a:pt x="5" y="63"/>
                </a:lnTo>
                <a:lnTo>
                  <a:pt x="2" y="83"/>
                </a:lnTo>
                <a:lnTo>
                  <a:pt x="0" y="104"/>
                </a:lnTo>
                <a:lnTo>
                  <a:pt x="2" y="125"/>
                </a:lnTo>
                <a:lnTo>
                  <a:pt x="5" y="144"/>
                </a:lnTo>
                <a:lnTo>
                  <a:pt x="13" y="161"/>
                </a:lnTo>
                <a:lnTo>
                  <a:pt x="22" y="177"/>
                </a:lnTo>
                <a:lnTo>
                  <a:pt x="28" y="183"/>
                </a:lnTo>
                <a:lnTo>
                  <a:pt x="33" y="190"/>
                </a:lnTo>
                <a:lnTo>
                  <a:pt x="39" y="195"/>
                </a:lnTo>
                <a:lnTo>
                  <a:pt x="46" y="198"/>
                </a:lnTo>
                <a:lnTo>
                  <a:pt x="52" y="203"/>
                </a:lnTo>
                <a:lnTo>
                  <a:pt x="59" y="204"/>
                </a:lnTo>
                <a:lnTo>
                  <a:pt x="67" y="206"/>
                </a:lnTo>
                <a:lnTo>
                  <a:pt x="75" y="206"/>
                </a:lnTo>
                <a:lnTo>
                  <a:pt x="82" y="206"/>
                </a:lnTo>
                <a:lnTo>
                  <a:pt x="90" y="204"/>
                </a:lnTo>
                <a:lnTo>
                  <a:pt x="96" y="203"/>
                </a:lnTo>
                <a:lnTo>
                  <a:pt x="103" y="198"/>
                </a:lnTo>
                <a:lnTo>
                  <a:pt x="109" y="195"/>
                </a:lnTo>
                <a:lnTo>
                  <a:pt x="116" y="190"/>
                </a:lnTo>
                <a:lnTo>
                  <a:pt x="121" y="183"/>
                </a:lnTo>
                <a:lnTo>
                  <a:pt x="127" y="177"/>
                </a:lnTo>
                <a:lnTo>
                  <a:pt x="135" y="161"/>
                </a:lnTo>
                <a:lnTo>
                  <a:pt x="143" y="144"/>
                </a:lnTo>
                <a:lnTo>
                  <a:pt x="147" y="125"/>
                </a:lnTo>
                <a:lnTo>
                  <a:pt x="148" y="104"/>
                </a:lnTo>
                <a:lnTo>
                  <a:pt x="147" y="83"/>
                </a:lnTo>
                <a:lnTo>
                  <a:pt x="143" y="63"/>
                </a:lnTo>
                <a:lnTo>
                  <a:pt x="135" y="47"/>
                </a:lnTo>
                <a:lnTo>
                  <a:pt x="127" y="31"/>
                </a:lnTo>
                <a:lnTo>
                  <a:pt x="121" y="24"/>
                </a:lnTo>
                <a:lnTo>
                  <a:pt x="116" y="18"/>
                </a:lnTo>
                <a:lnTo>
                  <a:pt x="109" y="13"/>
                </a:lnTo>
                <a:lnTo>
                  <a:pt x="103" y="8"/>
                </a:lnTo>
                <a:lnTo>
                  <a:pt x="96" y="5"/>
                </a:lnTo>
                <a:lnTo>
                  <a:pt x="90" y="3"/>
                </a:lnTo>
                <a:lnTo>
                  <a:pt x="82" y="1"/>
                </a:lnTo>
                <a:lnTo>
                  <a:pt x="75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38" name="Freeform 130"/>
          <p:cNvSpPr>
            <a:spLocks/>
          </p:cNvSpPr>
          <p:nvPr/>
        </p:nvSpPr>
        <p:spPr bwMode="auto">
          <a:xfrm>
            <a:off x="5697538" y="3959225"/>
            <a:ext cx="119062" cy="238125"/>
          </a:xfrm>
          <a:custGeom>
            <a:avLst/>
            <a:gdLst>
              <a:gd name="T0" fmla="*/ 2147483647 w 75"/>
              <a:gd name="T1" fmla="*/ 0 h 150"/>
              <a:gd name="T2" fmla="*/ 2147483647 w 75"/>
              <a:gd name="T3" fmla="*/ 2147483647 h 150"/>
              <a:gd name="T4" fmla="*/ 2147483647 w 75"/>
              <a:gd name="T5" fmla="*/ 2147483647 h 150"/>
              <a:gd name="T6" fmla="*/ 2147483647 w 75"/>
              <a:gd name="T7" fmla="*/ 2147483647 h 150"/>
              <a:gd name="T8" fmla="*/ 2147483647 w 75"/>
              <a:gd name="T9" fmla="*/ 2147483647 h 150"/>
              <a:gd name="T10" fmla="*/ 2147483647 w 75"/>
              <a:gd name="T11" fmla="*/ 2147483647 h 150"/>
              <a:gd name="T12" fmla="*/ 2147483647 w 75"/>
              <a:gd name="T13" fmla="*/ 2147483647 h 150"/>
              <a:gd name="T14" fmla="*/ 0 w 75"/>
              <a:gd name="T15" fmla="*/ 2147483647 h 150"/>
              <a:gd name="T16" fmla="*/ 0 w 75"/>
              <a:gd name="T17" fmla="*/ 2147483647 h 150"/>
              <a:gd name="T18" fmla="*/ 0 w 75"/>
              <a:gd name="T19" fmla="*/ 2147483647 h 150"/>
              <a:gd name="T20" fmla="*/ 2147483647 w 75"/>
              <a:gd name="T21" fmla="*/ 2147483647 h 150"/>
              <a:gd name="T22" fmla="*/ 2147483647 w 75"/>
              <a:gd name="T23" fmla="*/ 2147483647 h 150"/>
              <a:gd name="T24" fmla="*/ 2147483647 w 75"/>
              <a:gd name="T25" fmla="*/ 2147483647 h 150"/>
              <a:gd name="T26" fmla="*/ 2147483647 w 75"/>
              <a:gd name="T27" fmla="*/ 2147483647 h 150"/>
              <a:gd name="T28" fmla="*/ 2147483647 w 75"/>
              <a:gd name="T29" fmla="*/ 2147483647 h 150"/>
              <a:gd name="T30" fmla="*/ 2147483647 w 75"/>
              <a:gd name="T31" fmla="*/ 2147483647 h 150"/>
              <a:gd name="T32" fmla="*/ 2147483647 w 75"/>
              <a:gd name="T33" fmla="*/ 2147483647 h 150"/>
              <a:gd name="T34" fmla="*/ 2147483647 w 75"/>
              <a:gd name="T35" fmla="*/ 2147483647 h 150"/>
              <a:gd name="T36" fmla="*/ 2147483647 w 75"/>
              <a:gd name="T37" fmla="*/ 2147483647 h 150"/>
              <a:gd name="T38" fmla="*/ 2147483647 w 75"/>
              <a:gd name="T39" fmla="*/ 2147483647 h 150"/>
              <a:gd name="T40" fmla="*/ 2147483647 w 75"/>
              <a:gd name="T41" fmla="*/ 2147483647 h 150"/>
              <a:gd name="T42" fmla="*/ 2147483647 w 75"/>
              <a:gd name="T43" fmla="*/ 2147483647 h 150"/>
              <a:gd name="T44" fmla="*/ 2147483647 w 75"/>
              <a:gd name="T45" fmla="*/ 2147483647 h 150"/>
              <a:gd name="T46" fmla="*/ 2147483647 w 75"/>
              <a:gd name="T47" fmla="*/ 2147483647 h 150"/>
              <a:gd name="T48" fmla="*/ 2147483647 w 75"/>
              <a:gd name="T49" fmla="*/ 2147483647 h 150"/>
              <a:gd name="T50" fmla="*/ 2147483647 w 75"/>
              <a:gd name="T51" fmla="*/ 2147483647 h 150"/>
              <a:gd name="T52" fmla="*/ 2147483647 w 75"/>
              <a:gd name="T53" fmla="*/ 2147483647 h 150"/>
              <a:gd name="T54" fmla="*/ 2147483647 w 75"/>
              <a:gd name="T55" fmla="*/ 2147483647 h 150"/>
              <a:gd name="T56" fmla="*/ 2147483647 w 75"/>
              <a:gd name="T57" fmla="*/ 2147483647 h 150"/>
              <a:gd name="T58" fmla="*/ 2147483647 w 75"/>
              <a:gd name="T59" fmla="*/ 2147483647 h 150"/>
              <a:gd name="T60" fmla="*/ 2147483647 w 75"/>
              <a:gd name="T61" fmla="*/ 2147483647 h 150"/>
              <a:gd name="T62" fmla="*/ 2147483647 w 75"/>
              <a:gd name="T63" fmla="*/ 2147483647 h 150"/>
              <a:gd name="T64" fmla="*/ 2147483647 w 75"/>
              <a:gd name="T65" fmla="*/ 0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5"/>
              <a:gd name="T100" fmla="*/ 0 h 150"/>
              <a:gd name="T101" fmla="*/ 75 w 75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5" h="150">
                <a:moveTo>
                  <a:pt x="37" y="0"/>
                </a:moveTo>
                <a:lnTo>
                  <a:pt x="29" y="2"/>
                </a:lnTo>
                <a:lnTo>
                  <a:pt x="22" y="5"/>
                </a:lnTo>
                <a:lnTo>
                  <a:pt x="16" y="13"/>
                </a:lnTo>
                <a:lnTo>
                  <a:pt x="11" y="21"/>
                </a:lnTo>
                <a:lnTo>
                  <a:pt x="6" y="32"/>
                </a:lnTo>
                <a:lnTo>
                  <a:pt x="3" y="45"/>
                </a:lnTo>
                <a:lnTo>
                  <a:pt x="0" y="60"/>
                </a:lnTo>
                <a:lnTo>
                  <a:pt x="0" y="75"/>
                </a:lnTo>
                <a:lnTo>
                  <a:pt x="0" y="89"/>
                </a:lnTo>
                <a:lnTo>
                  <a:pt x="3" y="104"/>
                </a:lnTo>
                <a:lnTo>
                  <a:pt x="6" y="117"/>
                </a:lnTo>
                <a:lnTo>
                  <a:pt x="11" y="128"/>
                </a:lnTo>
                <a:lnTo>
                  <a:pt x="16" y="136"/>
                </a:lnTo>
                <a:lnTo>
                  <a:pt x="22" y="145"/>
                </a:lnTo>
                <a:lnTo>
                  <a:pt x="29" y="148"/>
                </a:lnTo>
                <a:lnTo>
                  <a:pt x="37" y="149"/>
                </a:lnTo>
                <a:lnTo>
                  <a:pt x="43" y="148"/>
                </a:lnTo>
                <a:lnTo>
                  <a:pt x="52" y="145"/>
                </a:lnTo>
                <a:lnTo>
                  <a:pt x="58" y="136"/>
                </a:lnTo>
                <a:lnTo>
                  <a:pt x="63" y="128"/>
                </a:lnTo>
                <a:lnTo>
                  <a:pt x="68" y="117"/>
                </a:lnTo>
                <a:lnTo>
                  <a:pt x="71" y="104"/>
                </a:lnTo>
                <a:lnTo>
                  <a:pt x="74" y="89"/>
                </a:lnTo>
                <a:lnTo>
                  <a:pt x="74" y="75"/>
                </a:lnTo>
                <a:lnTo>
                  <a:pt x="74" y="60"/>
                </a:lnTo>
                <a:lnTo>
                  <a:pt x="71" y="45"/>
                </a:lnTo>
                <a:lnTo>
                  <a:pt x="68" y="32"/>
                </a:lnTo>
                <a:lnTo>
                  <a:pt x="63" y="21"/>
                </a:lnTo>
                <a:lnTo>
                  <a:pt x="58" y="13"/>
                </a:lnTo>
                <a:lnTo>
                  <a:pt x="52" y="5"/>
                </a:lnTo>
                <a:lnTo>
                  <a:pt x="43" y="2"/>
                </a:lnTo>
                <a:lnTo>
                  <a:pt x="37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39" name="Freeform 131"/>
          <p:cNvSpPr>
            <a:spLocks/>
          </p:cNvSpPr>
          <p:nvPr/>
        </p:nvSpPr>
        <p:spPr bwMode="auto">
          <a:xfrm>
            <a:off x="5697538" y="3959225"/>
            <a:ext cx="119062" cy="238125"/>
          </a:xfrm>
          <a:custGeom>
            <a:avLst/>
            <a:gdLst>
              <a:gd name="T0" fmla="*/ 2147483647 w 75"/>
              <a:gd name="T1" fmla="*/ 0 h 150"/>
              <a:gd name="T2" fmla="*/ 2147483647 w 75"/>
              <a:gd name="T3" fmla="*/ 2147483647 h 150"/>
              <a:gd name="T4" fmla="*/ 2147483647 w 75"/>
              <a:gd name="T5" fmla="*/ 2147483647 h 150"/>
              <a:gd name="T6" fmla="*/ 2147483647 w 75"/>
              <a:gd name="T7" fmla="*/ 2147483647 h 150"/>
              <a:gd name="T8" fmla="*/ 2147483647 w 75"/>
              <a:gd name="T9" fmla="*/ 2147483647 h 150"/>
              <a:gd name="T10" fmla="*/ 2147483647 w 75"/>
              <a:gd name="T11" fmla="*/ 2147483647 h 150"/>
              <a:gd name="T12" fmla="*/ 2147483647 w 75"/>
              <a:gd name="T13" fmla="*/ 2147483647 h 150"/>
              <a:gd name="T14" fmla="*/ 0 w 75"/>
              <a:gd name="T15" fmla="*/ 2147483647 h 150"/>
              <a:gd name="T16" fmla="*/ 0 w 75"/>
              <a:gd name="T17" fmla="*/ 2147483647 h 150"/>
              <a:gd name="T18" fmla="*/ 0 w 75"/>
              <a:gd name="T19" fmla="*/ 2147483647 h 150"/>
              <a:gd name="T20" fmla="*/ 2147483647 w 75"/>
              <a:gd name="T21" fmla="*/ 2147483647 h 150"/>
              <a:gd name="T22" fmla="*/ 2147483647 w 75"/>
              <a:gd name="T23" fmla="*/ 2147483647 h 150"/>
              <a:gd name="T24" fmla="*/ 2147483647 w 75"/>
              <a:gd name="T25" fmla="*/ 2147483647 h 150"/>
              <a:gd name="T26" fmla="*/ 2147483647 w 75"/>
              <a:gd name="T27" fmla="*/ 2147483647 h 150"/>
              <a:gd name="T28" fmla="*/ 2147483647 w 75"/>
              <a:gd name="T29" fmla="*/ 2147483647 h 150"/>
              <a:gd name="T30" fmla="*/ 2147483647 w 75"/>
              <a:gd name="T31" fmla="*/ 2147483647 h 150"/>
              <a:gd name="T32" fmla="*/ 2147483647 w 75"/>
              <a:gd name="T33" fmla="*/ 2147483647 h 150"/>
              <a:gd name="T34" fmla="*/ 2147483647 w 75"/>
              <a:gd name="T35" fmla="*/ 2147483647 h 150"/>
              <a:gd name="T36" fmla="*/ 2147483647 w 75"/>
              <a:gd name="T37" fmla="*/ 2147483647 h 150"/>
              <a:gd name="T38" fmla="*/ 2147483647 w 75"/>
              <a:gd name="T39" fmla="*/ 2147483647 h 150"/>
              <a:gd name="T40" fmla="*/ 2147483647 w 75"/>
              <a:gd name="T41" fmla="*/ 2147483647 h 150"/>
              <a:gd name="T42" fmla="*/ 2147483647 w 75"/>
              <a:gd name="T43" fmla="*/ 2147483647 h 150"/>
              <a:gd name="T44" fmla="*/ 2147483647 w 75"/>
              <a:gd name="T45" fmla="*/ 2147483647 h 150"/>
              <a:gd name="T46" fmla="*/ 2147483647 w 75"/>
              <a:gd name="T47" fmla="*/ 2147483647 h 150"/>
              <a:gd name="T48" fmla="*/ 2147483647 w 75"/>
              <a:gd name="T49" fmla="*/ 2147483647 h 150"/>
              <a:gd name="T50" fmla="*/ 2147483647 w 75"/>
              <a:gd name="T51" fmla="*/ 2147483647 h 150"/>
              <a:gd name="T52" fmla="*/ 2147483647 w 75"/>
              <a:gd name="T53" fmla="*/ 2147483647 h 150"/>
              <a:gd name="T54" fmla="*/ 2147483647 w 75"/>
              <a:gd name="T55" fmla="*/ 2147483647 h 150"/>
              <a:gd name="T56" fmla="*/ 2147483647 w 75"/>
              <a:gd name="T57" fmla="*/ 2147483647 h 150"/>
              <a:gd name="T58" fmla="*/ 2147483647 w 75"/>
              <a:gd name="T59" fmla="*/ 2147483647 h 150"/>
              <a:gd name="T60" fmla="*/ 2147483647 w 75"/>
              <a:gd name="T61" fmla="*/ 2147483647 h 150"/>
              <a:gd name="T62" fmla="*/ 2147483647 w 75"/>
              <a:gd name="T63" fmla="*/ 2147483647 h 150"/>
              <a:gd name="T64" fmla="*/ 2147483647 w 75"/>
              <a:gd name="T65" fmla="*/ 0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5"/>
              <a:gd name="T100" fmla="*/ 0 h 150"/>
              <a:gd name="T101" fmla="*/ 75 w 75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5" h="150">
                <a:moveTo>
                  <a:pt x="37" y="0"/>
                </a:moveTo>
                <a:lnTo>
                  <a:pt x="29" y="2"/>
                </a:lnTo>
                <a:lnTo>
                  <a:pt x="22" y="5"/>
                </a:lnTo>
                <a:lnTo>
                  <a:pt x="16" y="13"/>
                </a:lnTo>
                <a:lnTo>
                  <a:pt x="11" y="21"/>
                </a:lnTo>
                <a:lnTo>
                  <a:pt x="6" y="32"/>
                </a:lnTo>
                <a:lnTo>
                  <a:pt x="3" y="45"/>
                </a:lnTo>
                <a:lnTo>
                  <a:pt x="0" y="60"/>
                </a:lnTo>
                <a:lnTo>
                  <a:pt x="0" y="75"/>
                </a:lnTo>
                <a:lnTo>
                  <a:pt x="0" y="89"/>
                </a:lnTo>
                <a:lnTo>
                  <a:pt x="3" y="104"/>
                </a:lnTo>
                <a:lnTo>
                  <a:pt x="6" y="117"/>
                </a:lnTo>
                <a:lnTo>
                  <a:pt x="11" y="128"/>
                </a:lnTo>
                <a:lnTo>
                  <a:pt x="16" y="136"/>
                </a:lnTo>
                <a:lnTo>
                  <a:pt x="22" y="145"/>
                </a:lnTo>
                <a:lnTo>
                  <a:pt x="29" y="148"/>
                </a:lnTo>
                <a:lnTo>
                  <a:pt x="37" y="149"/>
                </a:lnTo>
                <a:lnTo>
                  <a:pt x="43" y="148"/>
                </a:lnTo>
                <a:lnTo>
                  <a:pt x="52" y="145"/>
                </a:lnTo>
                <a:lnTo>
                  <a:pt x="58" y="136"/>
                </a:lnTo>
                <a:lnTo>
                  <a:pt x="63" y="128"/>
                </a:lnTo>
                <a:lnTo>
                  <a:pt x="68" y="117"/>
                </a:lnTo>
                <a:lnTo>
                  <a:pt x="71" y="104"/>
                </a:lnTo>
                <a:lnTo>
                  <a:pt x="74" y="89"/>
                </a:lnTo>
                <a:lnTo>
                  <a:pt x="74" y="75"/>
                </a:lnTo>
                <a:lnTo>
                  <a:pt x="74" y="60"/>
                </a:lnTo>
                <a:lnTo>
                  <a:pt x="71" y="45"/>
                </a:lnTo>
                <a:lnTo>
                  <a:pt x="68" y="32"/>
                </a:lnTo>
                <a:lnTo>
                  <a:pt x="63" y="21"/>
                </a:lnTo>
                <a:lnTo>
                  <a:pt x="58" y="13"/>
                </a:lnTo>
                <a:lnTo>
                  <a:pt x="52" y="5"/>
                </a:lnTo>
                <a:lnTo>
                  <a:pt x="43" y="2"/>
                </a:lnTo>
                <a:lnTo>
                  <a:pt x="37" y="0"/>
                </a:lnTo>
              </a:path>
            </a:pathLst>
          </a:custGeom>
          <a:solidFill>
            <a:srgbClr val="3333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1492" name="Rectangle 132"/>
          <p:cNvSpPr>
            <a:spLocks noChangeArrowheads="1"/>
          </p:cNvSpPr>
          <p:nvPr/>
        </p:nvSpPr>
        <p:spPr bwMode="auto">
          <a:xfrm>
            <a:off x="2713038" y="1235075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GB" sz="2400" b="1">
                <a:solidFill>
                  <a:srgbClr val="FFFF00"/>
                </a:solidFill>
              </a:rPr>
              <a:t>DEFENCES</a:t>
            </a:r>
          </a:p>
        </p:txBody>
      </p:sp>
      <p:sp>
        <p:nvSpPr>
          <p:cNvPr id="271493" name="Rectangle 133"/>
          <p:cNvSpPr>
            <a:spLocks noChangeArrowheads="1"/>
          </p:cNvSpPr>
          <p:nvPr/>
        </p:nvSpPr>
        <p:spPr bwMode="auto">
          <a:xfrm>
            <a:off x="5795963" y="15573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Procedures</a:t>
            </a:r>
          </a:p>
        </p:txBody>
      </p:sp>
      <p:sp>
        <p:nvSpPr>
          <p:cNvPr id="271494" name="Rectangle 134"/>
          <p:cNvSpPr>
            <a:spLocks noChangeArrowheads="1"/>
          </p:cNvSpPr>
          <p:nvPr/>
        </p:nvSpPr>
        <p:spPr bwMode="auto">
          <a:xfrm>
            <a:off x="4067175" y="1890713"/>
            <a:ext cx="2376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Physical barriers</a:t>
            </a:r>
          </a:p>
        </p:txBody>
      </p:sp>
      <p:sp>
        <p:nvSpPr>
          <p:cNvPr id="271495" name="Rectangle 135"/>
          <p:cNvSpPr>
            <a:spLocks noChangeArrowheads="1"/>
          </p:cNvSpPr>
          <p:nvPr/>
        </p:nvSpPr>
        <p:spPr bwMode="auto">
          <a:xfrm>
            <a:off x="3203575" y="229870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Training</a:t>
            </a:r>
          </a:p>
        </p:txBody>
      </p:sp>
      <p:sp>
        <p:nvSpPr>
          <p:cNvPr id="271496" name="Rectangle 136"/>
          <p:cNvSpPr>
            <a:spLocks noChangeArrowheads="1"/>
          </p:cNvSpPr>
          <p:nvPr/>
        </p:nvSpPr>
        <p:spPr bwMode="auto">
          <a:xfrm>
            <a:off x="1835150" y="267970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Supervision</a:t>
            </a:r>
          </a:p>
        </p:txBody>
      </p:sp>
      <p:sp>
        <p:nvSpPr>
          <p:cNvPr id="271497" name="Rectangle 137"/>
          <p:cNvSpPr>
            <a:spLocks noChangeArrowheads="1"/>
          </p:cNvSpPr>
          <p:nvPr/>
        </p:nvSpPr>
        <p:spPr bwMode="auto">
          <a:xfrm>
            <a:off x="7259638" y="2492375"/>
            <a:ext cx="1884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THE GAPS</a:t>
            </a:r>
          </a:p>
        </p:txBody>
      </p:sp>
      <p:sp>
        <p:nvSpPr>
          <p:cNvPr id="271498" name="Rectangle 138"/>
          <p:cNvSpPr>
            <a:spLocks noChangeArrowheads="1"/>
          </p:cNvSpPr>
          <p:nvPr/>
        </p:nvSpPr>
        <p:spPr bwMode="auto">
          <a:xfrm>
            <a:off x="7080250" y="3213100"/>
            <a:ext cx="1644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Lack of clear </a:t>
            </a:r>
          </a:p>
          <a:p>
            <a:r>
              <a:rPr lang="en-GB" b="1">
                <a:solidFill>
                  <a:srgbClr val="FFFF00"/>
                </a:solidFill>
              </a:rPr>
              <a:t>protocols</a:t>
            </a:r>
          </a:p>
        </p:txBody>
      </p:sp>
      <p:sp>
        <p:nvSpPr>
          <p:cNvPr id="271499" name="Rectangle 139"/>
          <p:cNvSpPr>
            <a:spLocks noChangeArrowheads="1"/>
          </p:cNvSpPr>
          <p:nvPr/>
        </p:nvSpPr>
        <p:spPr bwMode="auto">
          <a:xfrm>
            <a:off x="6227763" y="4076700"/>
            <a:ext cx="2952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Drugs: problems with design, packaging and delivery</a:t>
            </a:r>
          </a:p>
        </p:txBody>
      </p:sp>
      <p:sp>
        <p:nvSpPr>
          <p:cNvPr id="271500" name="Rectangle 140"/>
          <p:cNvSpPr>
            <a:spLocks noChangeArrowheads="1"/>
          </p:cNvSpPr>
          <p:nvPr/>
        </p:nvSpPr>
        <p:spPr bwMode="auto">
          <a:xfrm>
            <a:off x="4427538" y="4941888"/>
            <a:ext cx="395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Lack of knowledge and experience</a:t>
            </a:r>
          </a:p>
        </p:txBody>
      </p:sp>
      <p:sp>
        <p:nvSpPr>
          <p:cNvPr id="271501" name="Rectangle 141"/>
          <p:cNvSpPr>
            <a:spLocks noChangeArrowheads="1"/>
          </p:cNvSpPr>
          <p:nvPr/>
        </p:nvSpPr>
        <p:spPr bwMode="auto">
          <a:xfrm>
            <a:off x="3348038" y="5483225"/>
            <a:ext cx="226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May be unavailable</a:t>
            </a:r>
          </a:p>
        </p:txBody>
      </p:sp>
      <p:sp>
        <p:nvSpPr>
          <p:cNvPr id="43150" name="Rectangle 142"/>
          <p:cNvSpPr>
            <a:spLocks noChangeArrowheads="1"/>
          </p:cNvSpPr>
          <p:nvPr/>
        </p:nvSpPr>
        <p:spPr bwMode="auto">
          <a:xfrm>
            <a:off x="2124075" y="5851525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3151" name="Text Box 143"/>
          <p:cNvSpPr txBox="1">
            <a:spLocks noChangeArrowheads="1"/>
          </p:cNvSpPr>
          <p:nvPr/>
        </p:nvSpPr>
        <p:spPr bwMode="auto">
          <a:xfrm>
            <a:off x="6588125" y="5891213"/>
            <a:ext cx="2452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Tahoma" charset="0"/>
              </a:rPr>
              <a:t>Adapted from J. Reason</a:t>
            </a:r>
          </a:p>
        </p:txBody>
      </p:sp>
    </p:spTree>
    <p:extLst>
      <p:ext uri="{BB962C8B-B14F-4D97-AF65-F5344CB8AC3E}">
        <p14:creationId xmlns:p14="http://schemas.microsoft.com/office/powerpoint/2010/main" val="3666348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7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7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7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7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7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76" grpId="0"/>
      <p:bldP spid="271492" grpId="0"/>
      <p:bldP spid="271493" grpId="0"/>
      <p:bldP spid="271494" grpId="0"/>
      <p:bldP spid="271495" grpId="0"/>
      <p:bldP spid="271496" grpId="0"/>
      <p:bldP spid="271497" grpId="0"/>
      <p:bldP spid="271498" grpId="0"/>
      <p:bldP spid="271499" grpId="0"/>
      <p:bldP spid="271500" grpId="0"/>
      <p:bldP spid="271501" grpId="0"/>
    </p:bld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1827</TotalTime>
  <Words>1029</Words>
  <Application>Microsoft Office PowerPoint</Application>
  <PresentationFormat>On-screen Show (4:3)</PresentationFormat>
  <Paragraphs>132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Bookman Old Style</vt:lpstr>
      <vt:lpstr>Calibri</vt:lpstr>
      <vt:lpstr>Gill Sans MT</vt:lpstr>
      <vt:lpstr>News Gothic MT</vt:lpstr>
      <vt:lpstr>Symbol</vt:lpstr>
      <vt:lpstr>Tahoma</vt:lpstr>
      <vt:lpstr>Wingdings</vt:lpstr>
      <vt:lpstr>Inspiration</vt:lpstr>
      <vt:lpstr>Department of Patient Safety in a Tertiary Care Hospital</vt:lpstr>
      <vt:lpstr>Definitions….</vt:lpstr>
      <vt:lpstr>The Real Harm is Impressive when…</vt:lpstr>
      <vt:lpstr>PowerPoint Presentation</vt:lpstr>
      <vt:lpstr>PowerPoint Presentation</vt:lpstr>
      <vt:lpstr>PowerPoint Presentation</vt:lpstr>
      <vt:lpstr>PowerPoint Presentation</vt:lpstr>
      <vt:lpstr>How is patient safety achieved</vt:lpstr>
      <vt:lpstr>The ‘Swiss cheese’ model</vt:lpstr>
      <vt:lpstr>One such concept is …..</vt:lpstr>
      <vt:lpstr>Introduction </vt:lpstr>
      <vt:lpstr>Objectives </vt:lpstr>
      <vt:lpstr>Structure and Staffing </vt:lpstr>
      <vt:lpstr>Key Functions </vt:lpstr>
      <vt:lpstr>Key Functions </vt:lpstr>
      <vt:lpstr>Key Functions </vt:lpstr>
      <vt:lpstr>Key Functions </vt:lpstr>
      <vt:lpstr>Key Functions </vt:lpstr>
      <vt:lpstr>Monitoring and Evaluation </vt:lpstr>
      <vt:lpstr>Collaboration and Communication </vt:lpstr>
      <vt:lpstr>Challenges </vt:lpstr>
      <vt:lpstr>Future Directions </vt:lpstr>
      <vt:lpstr>Conclusion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IN PATIENT AND PERSONAL SAFETY</dc:title>
  <cp:lastModifiedBy>Kanika Jain</cp:lastModifiedBy>
  <cp:revision>44</cp:revision>
  <dcterms:created xsi:type="dcterms:W3CDTF">2015-08-30T03:19:31Z</dcterms:created>
  <dcterms:modified xsi:type="dcterms:W3CDTF">2024-10-15T14:00:44Z</dcterms:modified>
</cp:coreProperties>
</file>